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061e0ae2ad4e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5c5216bf8f4071"/>
  </p:sldMasterIdLst>
  <p:sldIdLst>
    <p:sldId xmlns:r="http://schemas.openxmlformats.org/officeDocument/2006/relationships" id="256" r:id="R36a8806b7e4a4ada"/>
    <p:sldId xmlns:r="http://schemas.openxmlformats.org/officeDocument/2006/relationships" id="257" r:id="R787f3bf365204b27"/>
    <p:sldId xmlns:r="http://schemas.openxmlformats.org/officeDocument/2006/relationships" id="258" r:id="Rc0453a601b0d4b18"/>
    <p:sldId xmlns:r="http://schemas.openxmlformats.org/officeDocument/2006/relationships" id="259" r:id="R534685ca2bfc4eba"/>
    <p:sldId xmlns:r="http://schemas.openxmlformats.org/officeDocument/2006/relationships" id="260" r:id="R418781f7a5eb4af7"/>
    <p:sldId xmlns:r="http://schemas.openxmlformats.org/officeDocument/2006/relationships" id="261" r:id="R1878a769346544fe"/>
    <p:sldId xmlns:r="http://schemas.openxmlformats.org/officeDocument/2006/relationships" id="262" r:id="R089f7d4a5ab340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5c5216bf8f4071" /><Relationship Type="http://schemas.openxmlformats.org/officeDocument/2006/relationships/slide" Target="/ppt/slides/slide1.xml" Id="R36a8806b7e4a4ada" /><Relationship Type="http://schemas.openxmlformats.org/officeDocument/2006/relationships/slide" Target="/ppt/slides/slide2.xml" Id="R787f3bf365204b27" /><Relationship Type="http://schemas.openxmlformats.org/officeDocument/2006/relationships/slide" Target="/ppt/slides/slide3.xml" Id="Rc0453a601b0d4b18" /><Relationship Type="http://schemas.openxmlformats.org/officeDocument/2006/relationships/slide" Target="/ppt/slides/slide4.xml" Id="R534685ca2bfc4eba" /><Relationship Type="http://schemas.openxmlformats.org/officeDocument/2006/relationships/slide" Target="/ppt/slides/slide5.xml" Id="R418781f7a5eb4af7" /><Relationship Type="http://schemas.openxmlformats.org/officeDocument/2006/relationships/slide" Target="/ppt/slides/slide6.xml" Id="R1878a769346544fe" /><Relationship Type="http://schemas.openxmlformats.org/officeDocument/2006/relationships/slide" Target="/ppt/slides/slide7.xml" Id="R089f7d4a5ab340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a8745877c84f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dc02616cc4d6b" /><Relationship Type="http://schemas.openxmlformats.org/officeDocument/2006/relationships/theme" Target="/ppt/slideMasters/theme/theme1.xml" Id="Re439ec1d0b9d4e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adc02616cc4d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6e35f238543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0105cf5494b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8443e9d974c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eee76d5c642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e6621857f4e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3bd7e088e46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da6c6b70143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OPLAND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MASKIN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10 306 726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−454 845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−348 816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4 336 019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6 334 004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LARS GJERVAN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Hølondvegen 321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