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bbf974c80446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0ca8d2e2ac4134"/>
  </p:sldMasterIdLst>
  <p:sldIdLst>
    <p:sldId xmlns:r="http://schemas.openxmlformats.org/officeDocument/2006/relationships" id="256" r:id="R8b61c1524a9c4746"/>
    <p:sldId xmlns:r="http://schemas.openxmlformats.org/officeDocument/2006/relationships" id="257" r:id="R549c0eadfa884d4e"/>
    <p:sldId xmlns:r="http://schemas.openxmlformats.org/officeDocument/2006/relationships" id="258" r:id="R43e4304ff3b143fb"/>
    <p:sldId xmlns:r="http://schemas.openxmlformats.org/officeDocument/2006/relationships" id="259" r:id="R7475e773f6074b5a"/>
    <p:sldId xmlns:r="http://schemas.openxmlformats.org/officeDocument/2006/relationships" id="260" r:id="Rfe640e074a7a4fe0"/>
    <p:sldId xmlns:r="http://schemas.openxmlformats.org/officeDocument/2006/relationships" id="261" r:id="Ref2b487345d54884"/>
    <p:sldId xmlns:r="http://schemas.openxmlformats.org/officeDocument/2006/relationships" id="262" r:id="R9ebfe74464dd45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0ca8d2e2ac4134" /><Relationship Type="http://schemas.openxmlformats.org/officeDocument/2006/relationships/slide" Target="/ppt/slides/slide1.xml" Id="R8b61c1524a9c4746" /><Relationship Type="http://schemas.openxmlformats.org/officeDocument/2006/relationships/slide" Target="/ppt/slides/slide2.xml" Id="R549c0eadfa884d4e" /><Relationship Type="http://schemas.openxmlformats.org/officeDocument/2006/relationships/slide" Target="/ppt/slides/slide3.xml" Id="R43e4304ff3b143fb" /><Relationship Type="http://schemas.openxmlformats.org/officeDocument/2006/relationships/slide" Target="/ppt/slides/slide4.xml" Id="R7475e773f6074b5a" /><Relationship Type="http://schemas.openxmlformats.org/officeDocument/2006/relationships/slide" Target="/ppt/slides/slide5.xml" Id="Rfe640e074a7a4fe0" /><Relationship Type="http://schemas.openxmlformats.org/officeDocument/2006/relationships/slide" Target="/ppt/slides/slide6.xml" Id="Ref2b487345d54884" /><Relationship Type="http://schemas.openxmlformats.org/officeDocument/2006/relationships/slide" Target="/ppt/slides/slide7.xml" Id="R9ebfe74464dd45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107122a1054a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41a63b7704abf" /><Relationship Type="http://schemas.openxmlformats.org/officeDocument/2006/relationships/theme" Target="/ppt/slideMasters/theme/theme1.xml" Id="Rde2bd1b5993343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841a63b7704a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f5135fc0b48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61f0a2a114a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acf592acb4e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c9748b6cf4e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31228049b4c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2d9fe59e34c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f30a7200f46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LEGATUS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LEGATUS HOLDING AS ble etablert [år] og holder til i Loddefjord.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4 438 674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23 638 548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29 990 578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ROMAN ERIC MISJE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Lyderhornsveien 353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5171 Loddefjord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924 822 821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