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d52d2e25004d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0aa9ca61234690"/>
  </p:sldMasterIdLst>
  <p:sldIdLst>
    <p:sldId xmlns:r="http://schemas.openxmlformats.org/officeDocument/2006/relationships" id="256" r:id="R29910e9210a1460b"/>
    <p:sldId xmlns:r="http://schemas.openxmlformats.org/officeDocument/2006/relationships" id="257" r:id="R3b86eb95e807445f"/>
    <p:sldId xmlns:r="http://schemas.openxmlformats.org/officeDocument/2006/relationships" id="258" r:id="R101aba1a3cea42b9"/>
    <p:sldId xmlns:r="http://schemas.openxmlformats.org/officeDocument/2006/relationships" id="259" r:id="R7056ff469dec4054"/>
    <p:sldId xmlns:r="http://schemas.openxmlformats.org/officeDocument/2006/relationships" id="260" r:id="Ra5c48d692df248ea"/>
    <p:sldId xmlns:r="http://schemas.openxmlformats.org/officeDocument/2006/relationships" id="261" r:id="Rbd16e140b5f848c7"/>
    <p:sldId xmlns:r="http://schemas.openxmlformats.org/officeDocument/2006/relationships" id="262" r:id="Rd437d93b556c4b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0aa9ca61234690" /><Relationship Type="http://schemas.openxmlformats.org/officeDocument/2006/relationships/slide" Target="/ppt/slides/slide1.xml" Id="R29910e9210a1460b" /><Relationship Type="http://schemas.openxmlformats.org/officeDocument/2006/relationships/slide" Target="/ppt/slides/slide2.xml" Id="R3b86eb95e807445f" /><Relationship Type="http://schemas.openxmlformats.org/officeDocument/2006/relationships/slide" Target="/ppt/slides/slide3.xml" Id="R101aba1a3cea42b9" /><Relationship Type="http://schemas.openxmlformats.org/officeDocument/2006/relationships/slide" Target="/ppt/slides/slide4.xml" Id="R7056ff469dec4054" /><Relationship Type="http://schemas.openxmlformats.org/officeDocument/2006/relationships/slide" Target="/ppt/slides/slide5.xml" Id="Ra5c48d692df248ea" /><Relationship Type="http://schemas.openxmlformats.org/officeDocument/2006/relationships/slide" Target="/ppt/slides/slide6.xml" Id="Rbd16e140b5f848c7" /><Relationship Type="http://schemas.openxmlformats.org/officeDocument/2006/relationships/slide" Target="/ppt/slides/slide7.xml" Id="Rd437d93b556c4b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896bd8e6e443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3d7f1cf7b4184" /><Relationship Type="http://schemas.openxmlformats.org/officeDocument/2006/relationships/theme" Target="/ppt/slideMasters/theme/theme1.xml" Id="Rabe06986523c41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13d7f1cf7b41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eb0c29cb244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c0a530b984c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67799487e40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30903820844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6c91c9cea48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1e2ba4c3543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1c32fa21e4a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RUNE STEINSETH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STEINSETH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STEINSETH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STEINSETH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STEINSETH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STEINSETH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3 966 898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10 554 818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10 973 441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STEINSETH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KRISTIAN STEINSETH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STEINSETH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Oppsalveien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924 771 321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STEINSETH AS</a:t>
            </a:r>
          </a:p>
        </p:txBody>
      </p:sp>
    </p:spTree>
  </p:cSld>
  <p:clrMapOvr>
    <a:masterClrMapping xmlns:a="http://schemas.openxmlformats.org/drawingml/2006/main"/>
  </p:clrMapOvr>
</p:sld>
</file>