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8148776c7649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f15f06d6df434d"/>
  </p:sldMasterIdLst>
  <p:sldIdLst>
    <p:sldId xmlns:r="http://schemas.openxmlformats.org/officeDocument/2006/relationships" id="256" r:id="R5a6f7d3d3f4944f7"/>
    <p:sldId xmlns:r="http://schemas.openxmlformats.org/officeDocument/2006/relationships" id="257" r:id="R7e77de86d54b4a8a"/>
    <p:sldId xmlns:r="http://schemas.openxmlformats.org/officeDocument/2006/relationships" id="258" r:id="Rd9e1b029de4142ad"/>
    <p:sldId xmlns:r="http://schemas.openxmlformats.org/officeDocument/2006/relationships" id="259" r:id="Rc3decf9f56ba4506"/>
    <p:sldId xmlns:r="http://schemas.openxmlformats.org/officeDocument/2006/relationships" id="260" r:id="R5ad420bc2834499b"/>
    <p:sldId xmlns:r="http://schemas.openxmlformats.org/officeDocument/2006/relationships" id="261" r:id="Rad96d6aec99c4864"/>
    <p:sldId xmlns:r="http://schemas.openxmlformats.org/officeDocument/2006/relationships" id="262" r:id="Rd2b685de2040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15f06d6df434d" /><Relationship Type="http://schemas.openxmlformats.org/officeDocument/2006/relationships/slide" Target="/ppt/slides/slide1.xml" Id="R5a6f7d3d3f4944f7" /><Relationship Type="http://schemas.openxmlformats.org/officeDocument/2006/relationships/slide" Target="/ppt/slides/slide2.xml" Id="R7e77de86d54b4a8a" /><Relationship Type="http://schemas.openxmlformats.org/officeDocument/2006/relationships/slide" Target="/ppt/slides/slide3.xml" Id="Rd9e1b029de4142ad" /><Relationship Type="http://schemas.openxmlformats.org/officeDocument/2006/relationships/slide" Target="/ppt/slides/slide4.xml" Id="Rc3decf9f56ba4506" /><Relationship Type="http://schemas.openxmlformats.org/officeDocument/2006/relationships/slide" Target="/ppt/slides/slide5.xml" Id="R5ad420bc2834499b" /><Relationship Type="http://schemas.openxmlformats.org/officeDocument/2006/relationships/slide" Target="/ppt/slides/slide6.xml" Id="Rad96d6aec99c4864" /><Relationship Type="http://schemas.openxmlformats.org/officeDocument/2006/relationships/slide" Target="/ppt/slides/slide7.xml" Id="Rd2b685de2040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91e8a7a5c4c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a4ff837734ed1" /><Relationship Type="http://schemas.openxmlformats.org/officeDocument/2006/relationships/theme" Target="/ppt/slideMasters/theme/theme1.xml" Id="R521f368066bb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5a4ff837734e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5b99e078743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c82056fb94e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5ef51c15f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6de5accd848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9a6fc93234e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e3a1588de42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8c4fe3fe847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ØKONOMIPARTNER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ØKONOMIPARTNER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2 759 937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CONSULTING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ACCOSTA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GRAMM BERIT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Tassebekkveien 354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924 676 833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