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d02e5e91947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96486669e946b1"/>
  </p:sldMasterIdLst>
  <p:sldIdLst>
    <p:sldId xmlns:r="http://schemas.openxmlformats.org/officeDocument/2006/relationships" id="256" r:id="R457b170017734556"/>
    <p:sldId xmlns:r="http://schemas.openxmlformats.org/officeDocument/2006/relationships" id="257" r:id="R2f9662c053534376"/>
    <p:sldId xmlns:r="http://schemas.openxmlformats.org/officeDocument/2006/relationships" id="258" r:id="R3221b888cac843d4"/>
    <p:sldId xmlns:r="http://schemas.openxmlformats.org/officeDocument/2006/relationships" id="259" r:id="R620f79dc444842e7"/>
    <p:sldId xmlns:r="http://schemas.openxmlformats.org/officeDocument/2006/relationships" id="260" r:id="R3200c8920cc248ec"/>
    <p:sldId xmlns:r="http://schemas.openxmlformats.org/officeDocument/2006/relationships" id="261" r:id="R50c88fa0c41a4579"/>
    <p:sldId xmlns:r="http://schemas.openxmlformats.org/officeDocument/2006/relationships" id="262" r:id="R5e858c7a7b5649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96486669e946b1" /><Relationship Type="http://schemas.openxmlformats.org/officeDocument/2006/relationships/slide" Target="/ppt/slides/slide1.xml" Id="R457b170017734556" /><Relationship Type="http://schemas.openxmlformats.org/officeDocument/2006/relationships/slide" Target="/ppt/slides/slide2.xml" Id="R2f9662c053534376" /><Relationship Type="http://schemas.openxmlformats.org/officeDocument/2006/relationships/slide" Target="/ppt/slides/slide3.xml" Id="R3221b888cac843d4" /><Relationship Type="http://schemas.openxmlformats.org/officeDocument/2006/relationships/slide" Target="/ppt/slides/slide4.xml" Id="R620f79dc444842e7" /><Relationship Type="http://schemas.openxmlformats.org/officeDocument/2006/relationships/slide" Target="/ppt/slides/slide5.xml" Id="R3200c8920cc248ec" /><Relationship Type="http://schemas.openxmlformats.org/officeDocument/2006/relationships/slide" Target="/ppt/slides/slide6.xml" Id="R50c88fa0c41a4579" /><Relationship Type="http://schemas.openxmlformats.org/officeDocument/2006/relationships/slide" Target="/ppt/slides/slide7.xml" Id="R5e858c7a7b5649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af0ea97d240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be469ed1940d3" /><Relationship Type="http://schemas.openxmlformats.org/officeDocument/2006/relationships/theme" Target="/ppt/slideMasters/theme/theme1.xml" Id="R51825ee5edc244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0be469ed19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a1353b8ba42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53894018948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eb3c1ddf24b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069da0c6747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d46538c874b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fe38d2ee149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edf50343143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VIRGINIA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VIRGINIA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−6 320 207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−24 339 206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124 917 684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223 128 061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KAHETH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KRILI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O. KNUDSEN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MÆHLE &amp; CO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Hansens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924 671 548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VIRGINIA HOLDING AS</a:t>
            </a:r>
          </a:p>
        </p:txBody>
      </p:sp>
    </p:spTree>
  </p:cSld>
  <p:clrMapOvr>
    <a:masterClrMapping xmlns:a="http://schemas.openxmlformats.org/drawingml/2006/main"/>
  </p:clrMapOvr>
</p:sld>
</file>