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19ecacabe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dea99fdd448a6"/>
  </p:sldMasterIdLst>
  <p:sldIdLst>
    <p:sldId xmlns:r="http://schemas.openxmlformats.org/officeDocument/2006/relationships" id="256" r:id="Ra4260561b69e44dc"/>
    <p:sldId xmlns:r="http://schemas.openxmlformats.org/officeDocument/2006/relationships" id="257" r:id="Ra65eeafb521047df"/>
    <p:sldId xmlns:r="http://schemas.openxmlformats.org/officeDocument/2006/relationships" id="258" r:id="R1baef803ba5e4e6b"/>
    <p:sldId xmlns:r="http://schemas.openxmlformats.org/officeDocument/2006/relationships" id="259" r:id="Rf5a4bd5b91564ab6"/>
    <p:sldId xmlns:r="http://schemas.openxmlformats.org/officeDocument/2006/relationships" id="260" r:id="R272bf0afd8c94c55"/>
    <p:sldId xmlns:r="http://schemas.openxmlformats.org/officeDocument/2006/relationships" id="261" r:id="R79fcd64f7a114154"/>
    <p:sldId xmlns:r="http://schemas.openxmlformats.org/officeDocument/2006/relationships" id="262" r:id="R40b4e6b0edf9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dea99fdd448a6" /><Relationship Type="http://schemas.openxmlformats.org/officeDocument/2006/relationships/slide" Target="/ppt/slides/slide1.xml" Id="Ra4260561b69e44dc" /><Relationship Type="http://schemas.openxmlformats.org/officeDocument/2006/relationships/slide" Target="/ppt/slides/slide2.xml" Id="Ra65eeafb521047df" /><Relationship Type="http://schemas.openxmlformats.org/officeDocument/2006/relationships/slide" Target="/ppt/slides/slide3.xml" Id="R1baef803ba5e4e6b" /><Relationship Type="http://schemas.openxmlformats.org/officeDocument/2006/relationships/slide" Target="/ppt/slides/slide4.xml" Id="Rf5a4bd5b91564ab6" /><Relationship Type="http://schemas.openxmlformats.org/officeDocument/2006/relationships/slide" Target="/ppt/slides/slide5.xml" Id="R272bf0afd8c94c55" /><Relationship Type="http://schemas.openxmlformats.org/officeDocument/2006/relationships/slide" Target="/ppt/slides/slide6.xml" Id="R79fcd64f7a114154" /><Relationship Type="http://schemas.openxmlformats.org/officeDocument/2006/relationships/slide" Target="/ppt/slides/slide7.xml" Id="R40b4e6b0edf9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cf29a842f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93f1b8ed64525" /><Relationship Type="http://schemas.openxmlformats.org/officeDocument/2006/relationships/theme" Target="/ppt/slideMasters/theme/theme1.xml" Id="R2e2fa49df94b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93f1b8ed6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931832f92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759c82cf1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9f3c9d7b9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bfc4c499c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eb6bb4cb48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0ecd27c0543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698ceff22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