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fa1cff3ed848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7ba21c4b574b2c"/>
  </p:sldMasterIdLst>
  <p:sldIdLst>
    <p:sldId xmlns:r="http://schemas.openxmlformats.org/officeDocument/2006/relationships" id="256" r:id="Rf91b2311f5fc4409"/>
    <p:sldId xmlns:r="http://schemas.openxmlformats.org/officeDocument/2006/relationships" id="257" r:id="R078a3d76c4d84494"/>
    <p:sldId xmlns:r="http://schemas.openxmlformats.org/officeDocument/2006/relationships" id="258" r:id="Rd07e57510f744b04"/>
    <p:sldId xmlns:r="http://schemas.openxmlformats.org/officeDocument/2006/relationships" id="259" r:id="R7d25bc129e5941da"/>
    <p:sldId xmlns:r="http://schemas.openxmlformats.org/officeDocument/2006/relationships" id="260" r:id="R57624fa0bd3b473a"/>
    <p:sldId xmlns:r="http://schemas.openxmlformats.org/officeDocument/2006/relationships" id="261" r:id="R5d73dff902364635"/>
    <p:sldId xmlns:r="http://schemas.openxmlformats.org/officeDocument/2006/relationships" id="262" r:id="R5e665e50174c44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7ba21c4b574b2c" /><Relationship Type="http://schemas.openxmlformats.org/officeDocument/2006/relationships/slide" Target="/ppt/slides/slide1.xml" Id="Rf91b2311f5fc4409" /><Relationship Type="http://schemas.openxmlformats.org/officeDocument/2006/relationships/slide" Target="/ppt/slides/slide2.xml" Id="R078a3d76c4d84494" /><Relationship Type="http://schemas.openxmlformats.org/officeDocument/2006/relationships/slide" Target="/ppt/slides/slide3.xml" Id="Rd07e57510f744b04" /><Relationship Type="http://schemas.openxmlformats.org/officeDocument/2006/relationships/slide" Target="/ppt/slides/slide4.xml" Id="R7d25bc129e5941da" /><Relationship Type="http://schemas.openxmlformats.org/officeDocument/2006/relationships/slide" Target="/ppt/slides/slide5.xml" Id="R57624fa0bd3b473a" /><Relationship Type="http://schemas.openxmlformats.org/officeDocument/2006/relationships/slide" Target="/ppt/slides/slide6.xml" Id="R5d73dff902364635" /><Relationship Type="http://schemas.openxmlformats.org/officeDocument/2006/relationships/slide" Target="/ppt/slides/slide7.xml" Id="R5e665e50174c44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bf8e23b5f845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3825a812b44a9" /><Relationship Type="http://schemas.openxmlformats.org/officeDocument/2006/relationships/theme" Target="/ppt/slideMasters/theme/theme1.xml" Id="R51c5c303577d48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d3825a812b44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1ab9f80d047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c282b66464d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63ca5279849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bde48d2ef43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a0ee9abd741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aa924a1934e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a6fe3925444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MESTER BEDRIFTEN BRATFOS RØRSERVICE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BEDRIFTEN BRATFOS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 BEDRIFTEN BRATFOS RØRSERVICE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BEDRIFTEN BRATFOS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BEDRIFTEN BRATFOS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BEDRIFTEN BRATFOS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1 434 548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140 020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441 581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BEDRIFTEN BRATFOS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BRATFOS MARTIN PABLO A 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BEDRIFTEN BRATFOS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Hellerudveien 57A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924 515 813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BEDRIFTEN BRATFOS RØRSERVICE AS</a:t>
            </a:r>
          </a:p>
        </p:txBody>
      </p:sp>
    </p:spTree>
  </p:cSld>
  <p:clrMapOvr>
    <a:masterClrMapping xmlns:a="http://schemas.openxmlformats.org/drawingml/2006/main"/>
  </p:clrMapOvr>
</p:sld>
</file>