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0f6847dce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2c33a0308437d"/>
  </p:sldMasterIdLst>
  <p:sldIdLst>
    <p:sldId xmlns:r="http://schemas.openxmlformats.org/officeDocument/2006/relationships" id="256" r:id="R43dc051ced734970"/>
    <p:sldId xmlns:r="http://schemas.openxmlformats.org/officeDocument/2006/relationships" id="257" r:id="R447164f4c11044ed"/>
    <p:sldId xmlns:r="http://schemas.openxmlformats.org/officeDocument/2006/relationships" id="258" r:id="R952cb1330a7b4ddd"/>
    <p:sldId xmlns:r="http://schemas.openxmlformats.org/officeDocument/2006/relationships" id="259" r:id="Rb7af3c864baa4298"/>
    <p:sldId xmlns:r="http://schemas.openxmlformats.org/officeDocument/2006/relationships" id="260" r:id="R99409c30895f4d91"/>
    <p:sldId xmlns:r="http://schemas.openxmlformats.org/officeDocument/2006/relationships" id="261" r:id="Ra13794abaeed4a6e"/>
    <p:sldId xmlns:r="http://schemas.openxmlformats.org/officeDocument/2006/relationships" id="262" r:id="R9f9cd7552d1f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2c33a0308437d" /><Relationship Type="http://schemas.openxmlformats.org/officeDocument/2006/relationships/slide" Target="/ppt/slides/slide1.xml" Id="R43dc051ced734970" /><Relationship Type="http://schemas.openxmlformats.org/officeDocument/2006/relationships/slide" Target="/ppt/slides/slide2.xml" Id="R447164f4c11044ed" /><Relationship Type="http://schemas.openxmlformats.org/officeDocument/2006/relationships/slide" Target="/ppt/slides/slide3.xml" Id="R952cb1330a7b4ddd" /><Relationship Type="http://schemas.openxmlformats.org/officeDocument/2006/relationships/slide" Target="/ppt/slides/slide4.xml" Id="Rb7af3c864baa4298" /><Relationship Type="http://schemas.openxmlformats.org/officeDocument/2006/relationships/slide" Target="/ppt/slides/slide5.xml" Id="R99409c30895f4d91" /><Relationship Type="http://schemas.openxmlformats.org/officeDocument/2006/relationships/slide" Target="/ppt/slides/slide6.xml" Id="Ra13794abaeed4a6e" /><Relationship Type="http://schemas.openxmlformats.org/officeDocument/2006/relationships/slide" Target="/ppt/slides/slide7.xml" Id="R9f9cd7552d1f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ba490ee9f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9b66b9fa54332" /><Relationship Type="http://schemas.openxmlformats.org/officeDocument/2006/relationships/theme" Target="/ppt/slideMasters/theme/theme1.xml" Id="R5e00b93937ab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9b66b9fa5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02150db4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875f16ff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35f004c1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13fcf520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1314e7c2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415fb3b1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0d9c4850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MUNTHE-DAHL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MUNTHE-DAHL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MUNTHE-DAHL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Munthe-Dahl, Raschs vei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924 445 521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MUNTHE-DAHL INVEST AS</a:t>
            </a:r>
          </a:p>
        </p:txBody>
      </p:sp>
    </p:spTree>
  </p:cSld>
  <p:clrMapOvr>
    <a:masterClrMapping xmlns:a="http://schemas.openxmlformats.org/drawingml/2006/main"/>
  </p:clrMapOvr>
</p:sld>
</file>