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d8e935ef064d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b2d63807d94ecd"/>
  </p:sldMasterIdLst>
  <p:sldIdLst>
    <p:sldId xmlns:r="http://schemas.openxmlformats.org/officeDocument/2006/relationships" id="256" r:id="Rb5516ce6d29f467f"/>
    <p:sldId xmlns:r="http://schemas.openxmlformats.org/officeDocument/2006/relationships" id="257" r:id="R0ef1885a67c54f8e"/>
    <p:sldId xmlns:r="http://schemas.openxmlformats.org/officeDocument/2006/relationships" id="258" r:id="Rb37f2ff8cc6d438f"/>
    <p:sldId xmlns:r="http://schemas.openxmlformats.org/officeDocument/2006/relationships" id="259" r:id="Rfdf064420311455a"/>
    <p:sldId xmlns:r="http://schemas.openxmlformats.org/officeDocument/2006/relationships" id="260" r:id="R8e3efcda8a5045a7"/>
    <p:sldId xmlns:r="http://schemas.openxmlformats.org/officeDocument/2006/relationships" id="261" r:id="R513a0e3b2f6140ec"/>
    <p:sldId xmlns:r="http://schemas.openxmlformats.org/officeDocument/2006/relationships" id="262" r:id="R3204cca91cc74d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b2d63807d94ecd" /><Relationship Type="http://schemas.openxmlformats.org/officeDocument/2006/relationships/slide" Target="/ppt/slides/slide1.xml" Id="Rb5516ce6d29f467f" /><Relationship Type="http://schemas.openxmlformats.org/officeDocument/2006/relationships/slide" Target="/ppt/slides/slide2.xml" Id="R0ef1885a67c54f8e" /><Relationship Type="http://schemas.openxmlformats.org/officeDocument/2006/relationships/slide" Target="/ppt/slides/slide3.xml" Id="Rb37f2ff8cc6d438f" /><Relationship Type="http://schemas.openxmlformats.org/officeDocument/2006/relationships/slide" Target="/ppt/slides/slide4.xml" Id="Rfdf064420311455a" /><Relationship Type="http://schemas.openxmlformats.org/officeDocument/2006/relationships/slide" Target="/ppt/slides/slide5.xml" Id="R8e3efcda8a5045a7" /><Relationship Type="http://schemas.openxmlformats.org/officeDocument/2006/relationships/slide" Target="/ppt/slides/slide6.xml" Id="R513a0e3b2f6140ec" /><Relationship Type="http://schemas.openxmlformats.org/officeDocument/2006/relationships/slide" Target="/ppt/slides/slide7.xml" Id="R3204cca91cc74d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ea013444d74a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f959bf9fc4a9a" /><Relationship Type="http://schemas.openxmlformats.org/officeDocument/2006/relationships/theme" Target="/ppt/slideMasters/theme/theme1.xml" Id="Red2b00a9e24448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4f959bf9fc4a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f443683af44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75b2ef8804e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5f0b813384c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ed5018c6b46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3dea423b542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2f005662743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426879fb54e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MUNTHE-DAHL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1 871 555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OSKAR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Oskar Munthe-Dahl, Raschs 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924 445 521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