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9d57cd817b41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3bc9edb1ed4e79"/>
  </p:sldMasterIdLst>
  <p:sldIdLst>
    <p:sldId xmlns:r="http://schemas.openxmlformats.org/officeDocument/2006/relationships" id="256" r:id="R445b1631b8c94169"/>
    <p:sldId xmlns:r="http://schemas.openxmlformats.org/officeDocument/2006/relationships" id="257" r:id="R8098e02333974276"/>
    <p:sldId xmlns:r="http://schemas.openxmlformats.org/officeDocument/2006/relationships" id="258" r:id="Raf3d2134ddb649fe"/>
    <p:sldId xmlns:r="http://schemas.openxmlformats.org/officeDocument/2006/relationships" id="259" r:id="Rdb1286b126b6449d"/>
    <p:sldId xmlns:r="http://schemas.openxmlformats.org/officeDocument/2006/relationships" id="260" r:id="R8cbe64ee94354882"/>
    <p:sldId xmlns:r="http://schemas.openxmlformats.org/officeDocument/2006/relationships" id="261" r:id="R5cbfde0f80b442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3bc9edb1ed4e79" /><Relationship Type="http://schemas.openxmlformats.org/officeDocument/2006/relationships/slide" Target="/ppt/slides/slide1.xml" Id="R445b1631b8c94169" /><Relationship Type="http://schemas.openxmlformats.org/officeDocument/2006/relationships/slide" Target="/ppt/slides/slide2.xml" Id="R8098e02333974276" /><Relationship Type="http://schemas.openxmlformats.org/officeDocument/2006/relationships/slide" Target="/ppt/slides/slide3.xml" Id="Raf3d2134ddb649fe" /><Relationship Type="http://schemas.openxmlformats.org/officeDocument/2006/relationships/slide" Target="/ppt/slides/slide4.xml" Id="Rdb1286b126b6449d" /><Relationship Type="http://schemas.openxmlformats.org/officeDocument/2006/relationships/slide" Target="/ppt/slides/slide5.xml" Id="R8cbe64ee94354882" /><Relationship Type="http://schemas.openxmlformats.org/officeDocument/2006/relationships/slide" Target="/ppt/slides/slide6.xml" Id="R5cbfde0f80b442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7d6d4b51bb4d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bf99ba4874e0d" /><Relationship Type="http://schemas.openxmlformats.org/officeDocument/2006/relationships/theme" Target="/ppt/slideMasters/theme/theme1.xml" Id="Rcaa7b64ba6f144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fbf99ba4874e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03b242308f41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a73014ca642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07f255a4240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11d29259941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81cb1385240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9ca5a08a0941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LOADIT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LOADIT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1 923 225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−675 055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−671 265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200 149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601 825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924 428 708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