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5f8aafa1c044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ba2dedf2084209"/>
  </p:sldMasterIdLst>
  <p:sldIdLst>
    <p:sldId xmlns:r="http://schemas.openxmlformats.org/officeDocument/2006/relationships" id="256" r:id="R1fb47619e5ef4fe4"/>
    <p:sldId xmlns:r="http://schemas.openxmlformats.org/officeDocument/2006/relationships" id="257" r:id="R1b4c1d8d5e0342a4"/>
    <p:sldId xmlns:r="http://schemas.openxmlformats.org/officeDocument/2006/relationships" id="258" r:id="Re0c1ee2cb0d94ccf"/>
    <p:sldId xmlns:r="http://schemas.openxmlformats.org/officeDocument/2006/relationships" id="259" r:id="R57160b8ad9d641b7"/>
    <p:sldId xmlns:r="http://schemas.openxmlformats.org/officeDocument/2006/relationships" id="260" r:id="R977fbebeeb8245fa"/>
    <p:sldId xmlns:r="http://schemas.openxmlformats.org/officeDocument/2006/relationships" id="261" r:id="R22d6a618b4dc4d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a2dedf2084209" /><Relationship Type="http://schemas.openxmlformats.org/officeDocument/2006/relationships/slide" Target="/ppt/slides/slide1.xml" Id="R1fb47619e5ef4fe4" /><Relationship Type="http://schemas.openxmlformats.org/officeDocument/2006/relationships/slide" Target="/ppt/slides/slide2.xml" Id="R1b4c1d8d5e0342a4" /><Relationship Type="http://schemas.openxmlformats.org/officeDocument/2006/relationships/slide" Target="/ppt/slides/slide3.xml" Id="Re0c1ee2cb0d94ccf" /><Relationship Type="http://schemas.openxmlformats.org/officeDocument/2006/relationships/slide" Target="/ppt/slides/slide4.xml" Id="R57160b8ad9d641b7" /><Relationship Type="http://schemas.openxmlformats.org/officeDocument/2006/relationships/slide" Target="/ppt/slides/slide5.xml" Id="R977fbebeeb8245fa" /><Relationship Type="http://schemas.openxmlformats.org/officeDocument/2006/relationships/slide" Target="/ppt/slides/slide6.xml" Id="R22d6a618b4dc4d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bbd7fbea34e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85a058f7a46ae" /><Relationship Type="http://schemas.openxmlformats.org/officeDocument/2006/relationships/theme" Target="/ppt/slideMasters/theme/theme1.xml" Id="R2e9fdb9ea4d144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985a058f7a46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9079419fd4c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58dcb630b44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5cf9c3345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60bd692d448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54a3792bc4b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8f85df7dc47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