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368075c5f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ba9bde2184d2d"/>
  </p:sldMasterIdLst>
  <p:sldIdLst>
    <p:sldId xmlns:r="http://schemas.openxmlformats.org/officeDocument/2006/relationships" id="256" r:id="Rbc213b4779984162"/>
    <p:sldId xmlns:r="http://schemas.openxmlformats.org/officeDocument/2006/relationships" id="257" r:id="R4b978572688a4b5d"/>
    <p:sldId xmlns:r="http://schemas.openxmlformats.org/officeDocument/2006/relationships" id="258" r:id="Rcf96864febe44840"/>
    <p:sldId xmlns:r="http://schemas.openxmlformats.org/officeDocument/2006/relationships" id="259" r:id="R41474674ebd04748"/>
    <p:sldId xmlns:r="http://schemas.openxmlformats.org/officeDocument/2006/relationships" id="260" r:id="R64443c34da9a4b51"/>
    <p:sldId xmlns:r="http://schemas.openxmlformats.org/officeDocument/2006/relationships" id="261" r:id="R90741f20b33e4fd0"/>
    <p:sldId xmlns:r="http://schemas.openxmlformats.org/officeDocument/2006/relationships" id="262" r:id="R14732c3da8ef42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ba9bde2184d2d" /><Relationship Type="http://schemas.openxmlformats.org/officeDocument/2006/relationships/slide" Target="/ppt/slides/slide1.xml" Id="Rbc213b4779984162" /><Relationship Type="http://schemas.openxmlformats.org/officeDocument/2006/relationships/slide" Target="/ppt/slides/slide2.xml" Id="R4b978572688a4b5d" /><Relationship Type="http://schemas.openxmlformats.org/officeDocument/2006/relationships/slide" Target="/ppt/slides/slide3.xml" Id="Rcf96864febe44840" /><Relationship Type="http://schemas.openxmlformats.org/officeDocument/2006/relationships/slide" Target="/ppt/slides/slide4.xml" Id="R41474674ebd04748" /><Relationship Type="http://schemas.openxmlformats.org/officeDocument/2006/relationships/slide" Target="/ppt/slides/slide5.xml" Id="R64443c34da9a4b51" /><Relationship Type="http://schemas.openxmlformats.org/officeDocument/2006/relationships/slide" Target="/ppt/slides/slide6.xml" Id="R90741f20b33e4fd0" /><Relationship Type="http://schemas.openxmlformats.org/officeDocument/2006/relationships/slide" Target="/ppt/slides/slide7.xml" Id="R14732c3da8ef42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3b7285c71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0b1b2e3504644" /><Relationship Type="http://schemas.openxmlformats.org/officeDocument/2006/relationships/theme" Target="/ppt/slideMasters/theme/theme1.xml" Id="R79d96ee8d7fd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0b1b2e35046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385643e93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15f5bfbf7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20cf87e85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bec34a2be4c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08cf2ef5b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38b97940540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260092b6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NYHAVN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NYHAVN 3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2 349 131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EMILY SAMUELSEN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veg 63C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