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5c5e6e855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9f249476645c6"/>
  </p:sldMasterIdLst>
  <p:sldIdLst>
    <p:sldId xmlns:r="http://schemas.openxmlformats.org/officeDocument/2006/relationships" id="256" r:id="R0f259dccafaa404b"/>
    <p:sldId xmlns:r="http://schemas.openxmlformats.org/officeDocument/2006/relationships" id="257" r:id="R0d940a36696e42ec"/>
    <p:sldId xmlns:r="http://schemas.openxmlformats.org/officeDocument/2006/relationships" id="258" r:id="R61669c4060474513"/>
    <p:sldId xmlns:r="http://schemas.openxmlformats.org/officeDocument/2006/relationships" id="259" r:id="Rd085be40ac8f40c2"/>
    <p:sldId xmlns:r="http://schemas.openxmlformats.org/officeDocument/2006/relationships" id="260" r:id="R6d790d3ea94d40ea"/>
    <p:sldId xmlns:r="http://schemas.openxmlformats.org/officeDocument/2006/relationships" id="261" r:id="Rdc2371c28a3d4c8d"/>
    <p:sldId xmlns:r="http://schemas.openxmlformats.org/officeDocument/2006/relationships" id="262" r:id="R4a74aa6e8b1142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9f249476645c6" /><Relationship Type="http://schemas.openxmlformats.org/officeDocument/2006/relationships/slide" Target="/ppt/slides/slide1.xml" Id="R0f259dccafaa404b" /><Relationship Type="http://schemas.openxmlformats.org/officeDocument/2006/relationships/slide" Target="/ppt/slides/slide2.xml" Id="R0d940a36696e42ec" /><Relationship Type="http://schemas.openxmlformats.org/officeDocument/2006/relationships/slide" Target="/ppt/slides/slide3.xml" Id="R61669c4060474513" /><Relationship Type="http://schemas.openxmlformats.org/officeDocument/2006/relationships/slide" Target="/ppt/slides/slide4.xml" Id="Rd085be40ac8f40c2" /><Relationship Type="http://schemas.openxmlformats.org/officeDocument/2006/relationships/slide" Target="/ppt/slides/slide5.xml" Id="R6d790d3ea94d40ea" /><Relationship Type="http://schemas.openxmlformats.org/officeDocument/2006/relationships/slide" Target="/ppt/slides/slide6.xml" Id="Rdc2371c28a3d4c8d" /><Relationship Type="http://schemas.openxmlformats.org/officeDocument/2006/relationships/slide" Target="/ppt/slides/slide7.xml" Id="R4a74aa6e8b1142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5a4d8f988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8f57d7445408f" /><Relationship Type="http://schemas.openxmlformats.org/officeDocument/2006/relationships/theme" Target="/ppt/slideMasters/theme/theme1.xml" Id="R4622865ed5ec4b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8f57d7445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9ac40c1da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15003b86c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0ed342749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ea62dc6f5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e8b55bf3d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84fbf7c5a45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f3a3ca64747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VERGENCE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86 790 592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108 271 580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POLTRA 2.0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