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e93dec5a1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18a7e735a4065"/>
  </p:sldMasterIdLst>
  <p:sldIdLst>
    <p:sldId xmlns:r="http://schemas.openxmlformats.org/officeDocument/2006/relationships" id="256" r:id="R25500cab17964870"/>
    <p:sldId xmlns:r="http://schemas.openxmlformats.org/officeDocument/2006/relationships" id="257" r:id="R8a00581b79e14a3e"/>
    <p:sldId xmlns:r="http://schemas.openxmlformats.org/officeDocument/2006/relationships" id="258" r:id="R6b4aeca8ecd042b4"/>
    <p:sldId xmlns:r="http://schemas.openxmlformats.org/officeDocument/2006/relationships" id="259" r:id="R5140132500384b77"/>
    <p:sldId xmlns:r="http://schemas.openxmlformats.org/officeDocument/2006/relationships" id="260" r:id="Rcac900ce21d6415b"/>
    <p:sldId xmlns:r="http://schemas.openxmlformats.org/officeDocument/2006/relationships" id="261" r:id="Rbae89dc47bc54d10"/>
    <p:sldId xmlns:r="http://schemas.openxmlformats.org/officeDocument/2006/relationships" id="262" r:id="R59b0fec30884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18a7e735a4065" /><Relationship Type="http://schemas.openxmlformats.org/officeDocument/2006/relationships/slide" Target="/ppt/slides/slide1.xml" Id="R25500cab17964870" /><Relationship Type="http://schemas.openxmlformats.org/officeDocument/2006/relationships/slide" Target="/ppt/slides/slide2.xml" Id="R8a00581b79e14a3e" /><Relationship Type="http://schemas.openxmlformats.org/officeDocument/2006/relationships/slide" Target="/ppt/slides/slide3.xml" Id="R6b4aeca8ecd042b4" /><Relationship Type="http://schemas.openxmlformats.org/officeDocument/2006/relationships/slide" Target="/ppt/slides/slide4.xml" Id="R5140132500384b77" /><Relationship Type="http://schemas.openxmlformats.org/officeDocument/2006/relationships/slide" Target="/ppt/slides/slide5.xml" Id="Rcac900ce21d6415b" /><Relationship Type="http://schemas.openxmlformats.org/officeDocument/2006/relationships/slide" Target="/ppt/slides/slide6.xml" Id="Rbae89dc47bc54d10" /><Relationship Type="http://schemas.openxmlformats.org/officeDocument/2006/relationships/slide" Target="/ppt/slides/slide7.xml" Id="R59b0fec30884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b741b0650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84c7e14b44a5" /><Relationship Type="http://schemas.openxmlformats.org/officeDocument/2006/relationships/theme" Target="/ppt/slideMasters/theme/theme1.xml" Id="Red46b515f7ec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284c7e14b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d1b892ad7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aaad58375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e32bf2a18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9266f3cdf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7ad958196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ae956ec14e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ac342b151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EJAK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EJAK HOLDING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360 330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364 331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JAN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Økonomipartner1 AS, Sjøgata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EJAK HOLDING AS</a:t>
            </a:r>
          </a:p>
        </p:txBody>
      </p:sp>
    </p:spTree>
  </p:cSld>
  <p:clrMapOvr>
    <a:masterClrMapping xmlns:a="http://schemas.openxmlformats.org/drawingml/2006/main"/>
  </p:clrMapOvr>
</p:sld>
</file>