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aeb194ae1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fe0b114004c94"/>
  </p:sldMasterIdLst>
  <p:sldIdLst>
    <p:sldId xmlns:r="http://schemas.openxmlformats.org/officeDocument/2006/relationships" id="256" r:id="Rf048c411e2c941f4"/>
    <p:sldId xmlns:r="http://schemas.openxmlformats.org/officeDocument/2006/relationships" id="257" r:id="Rd89d448b3e0249eb"/>
    <p:sldId xmlns:r="http://schemas.openxmlformats.org/officeDocument/2006/relationships" id="258" r:id="Refabbcef66ec4499"/>
    <p:sldId xmlns:r="http://schemas.openxmlformats.org/officeDocument/2006/relationships" id="259" r:id="R936bdac8a23a4398"/>
    <p:sldId xmlns:r="http://schemas.openxmlformats.org/officeDocument/2006/relationships" id="260" r:id="Rbbb1a2c0118a4e23"/>
    <p:sldId xmlns:r="http://schemas.openxmlformats.org/officeDocument/2006/relationships" id="261" r:id="R42bb9e7d48054306"/>
    <p:sldId xmlns:r="http://schemas.openxmlformats.org/officeDocument/2006/relationships" id="262" r:id="R5ba3f860a268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fe0b114004c94" /><Relationship Type="http://schemas.openxmlformats.org/officeDocument/2006/relationships/slide" Target="/ppt/slides/slide1.xml" Id="Rf048c411e2c941f4" /><Relationship Type="http://schemas.openxmlformats.org/officeDocument/2006/relationships/slide" Target="/ppt/slides/slide2.xml" Id="Rd89d448b3e0249eb" /><Relationship Type="http://schemas.openxmlformats.org/officeDocument/2006/relationships/slide" Target="/ppt/slides/slide3.xml" Id="Refabbcef66ec4499" /><Relationship Type="http://schemas.openxmlformats.org/officeDocument/2006/relationships/slide" Target="/ppt/slides/slide4.xml" Id="R936bdac8a23a4398" /><Relationship Type="http://schemas.openxmlformats.org/officeDocument/2006/relationships/slide" Target="/ppt/slides/slide5.xml" Id="Rbbb1a2c0118a4e23" /><Relationship Type="http://schemas.openxmlformats.org/officeDocument/2006/relationships/slide" Target="/ppt/slides/slide6.xml" Id="R42bb9e7d48054306" /><Relationship Type="http://schemas.openxmlformats.org/officeDocument/2006/relationships/slide" Target="/ppt/slides/slide7.xml" Id="R5ba3f860a268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6a492dbc8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0813369a4f3e" /><Relationship Type="http://schemas.openxmlformats.org/officeDocument/2006/relationships/theme" Target="/ppt/slideMasters/theme/theme1.xml" Id="R8b42096f0e6b46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20813369a4f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1f21b6071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bb602c63f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a938aa25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b9f88d3f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9dc1b7ad746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11dfdbfbb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ca47cdacf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