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913a1c3df449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8ad414582b47fa"/>
  </p:sldMasterIdLst>
  <p:sldIdLst>
    <p:sldId xmlns:r="http://schemas.openxmlformats.org/officeDocument/2006/relationships" id="256" r:id="Rb1d1358f956b4b4b"/>
    <p:sldId xmlns:r="http://schemas.openxmlformats.org/officeDocument/2006/relationships" id="257" r:id="R73f33e4b8cf045d8"/>
    <p:sldId xmlns:r="http://schemas.openxmlformats.org/officeDocument/2006/relationships" id="258" r:id="R72544ca3bd42417e"/>
    <p:sldId xmlns:r="http://schemas.openxmlformats.org/officeDocument/2006/relationships" id="259" r:id="R0ce4d22d18c54172"/>
    <p:sldId xmlns:r="http://schemas.openxmlformats.org/officeDocument/2006/relationships" id="260" r:id="R96df6b4c7e954262"/>
    <p:sldId xmlns:r="http://schemas.openxmlformats.org/officeDocument/2006/relationships" id="261" r:id="R0d8e95ebba5e4bb5"/>
    <p:sldId xmlns:r="http://schemas.openxmlformats.org/officeDocument/2006/relationships" id="262" r:id="R0a2ea4051d6146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8ad414582b47fa" /><Relationship Type="http://schemas.openxmlformats.org/officeDocument/2006/relationships/slide" Target="/ppt/slides/slide1.xml" Id="Rb1d1358f956b4b4b" /><Relationship Type="http://schemas.openxmlformats.org/officeDocument/2006/relationships/slide" Target="/ppt/slides/slide2.xml" Id="R73f33e4b8cf045d8" /><Relationship Type="http://schemas.openxmlformats.org/officeDocument/2006/relationships/slide" Target="/ppt/slides/slide3.xml" Id="R72544ca3bd42417e" /><Relationship Type="http://schemas.openxmlformats.org/officeDocument/2006/relationships/slide" Target="/ppt/slides/slide4.xml" Id="R0ce4d22d18c54172" /><Relationship Type="http://schemas.openxmlformats.org/officeDocument/2006/relationships/slide" Target="/ppt/slides/slide5.xml" Id="R96df6b4c7e954262" /><Relationship Type="http://schemas.openxmlformats.org/officeDocument/2006/relationships/slide" Target="/ppt/slides/slide6.xml" Id="R0d8e95ebba5e4bb5" /><Relationship Type="http://schemas.openxmlformats.org/officeDocument/2006/relationships/slide" Target="/ppt/slides/slide7.xml" Id="R0a2ea4051d6146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59c5f27be448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7d8118c3d4d32" /><Relationship Type="http://schemas.openxmlformats.org/officeDocument/2006/relationships/theme" Target="/ppt/slideMasters/theme/theme1.xml" Id="Re148c8473d3a43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f7d8118c3d4d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9ad25eb7047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3e066f12c4a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7bd5a004f4c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8d61d884348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22cdd4d1a48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6423dd14049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33a9d17784d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HIFI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HIFI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3 040 048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