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cd5a88cea545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bc0042f7864ee0"/>
  </p:sldMasterIdLst>
  <p:sldIdLst>
    <p:sldId xmlns:r="http://schemas.openxmlformats.org/officeDocument/2006/relationships" id="256" r:id="R9f08629f21b34344"/>
    <p:sldId xmlns:r="http://schemas.openxmlformats.org/officeDocument/2006/relationships" id="257" r:id="Rcfbe0ceb8fee4bdb"/>
    <p:sldId xmlns:r="http://schemas.openxmlformats.org/officeDocument/2006/relationships" id="258" r:id="R12aa73ac1a304ba8"/>
    <p:sldId xmlns:r="http://schemas.openxmlformats.org/officeDocument/2006/relationships" id="259" r:id="R9204c995bc11440a"/>
    <p:sldId xmlns:r="http://schemas.openxmlformats.org/officeDocument/2006/relationships" id="260" r:id="R041c81cc655b4737"/>
    <p:sldId xmlns:r="http://schemas.openxmlformats.org/officeDocument/2006/relationships" id="261" r:id="Rcc019cf0e3ca4473"/>
    <p:sldId xmlns:r="http://schemas.openxmlformats.org/officeDocument/2006/relationships" id="262" r:id="R198a6e7ccc2542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bc0042f7864ee0" /><Relationship Type="http://schemas.openxmlformats.org/officeDocument/2006/relationships/slide" Target="/ppt/slides/slide1.xml" Id="R9f08629f21b34344" /><Relationship Type="http://schemas.openxmlformats.org/officeDocument/2006/relationships/slide" Target="/ppt/slides/slide2.xml" Id="Rcfbe0ceb8fee4bdb" /><Relationship Type="http://schemas.openxmlformats.org/officeDocument/2006/relationships/slide" Target="/ppt/slides/slide3.xml" Id="R12aa73ac1a304ba8" /><Relationship Type="http://schemas.openxmlformats.org/officeDocument/2006/relationships/slide" Target="/ppt/slides/slide4.xml" Id="R9204c995bc11440a" /><Relationship Type="http://schemas.openxmlformats.org/officeDocument/2006/relationships/slide" Target="/ppt/slides/slide5.xml" Id="R041c81cc655b4737" /><Relationship Type="http://schemas.openxmlformats.org/officeDocument/2006/relationships/slide" Target="/ppt/slides/slide6.xml" Id="Rcc019cf0e3ca4473" /><Relationship Type="http://schemas.openxmlformats.org/officeDocument/2006/relationships/slide" Target="/ppt/slides/slide7.xml" Id="R198a6e7ccc2542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6c16f61e834c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ec09466e0486c" /><Relationship Type="http://schemas.openxmlformats.org/officeDocument/2006/relationships/theme" Target="/ppt/slideMasters/theme/theme1.xml" Id="R1130a31c00fb49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3ec09466e048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42ab31b114d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9595a42f944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3084f07fd4b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77e736f9f4f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90197b5bc46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865e87b0844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3ce3bb7e94c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LINDMO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LINDMO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1 585 541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15 617 139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17 126 597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LINDMO ELISABETH HAALAND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Kattuglebrotet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924 053 003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