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0c9641f1e945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be866148e64144"/>
  </p:sldMasterIdLst>
  <p:sldIdLst>
    <p:sldId xmlns:r="http://schemas.openxmlformats.org/officeDocument/2006/relationships" id="256" r:id="R64e13087b2174877"/>
    <p:sldId xmlns:r="http://schemas.openxmlformats.org/officeDocument/2006/relationships" id="257" r:id="R1b5c8855bb864e58"/>
    <p:sldId xmlns:r="http://schemas.openxmlformats.org/officeDocument/2006/relationships" id="258" r:id="R87b0b684042d4e0d"/>
    <p:sldId xmlns:r="http://schemas.openxmlformats.org/officeDocument/2006/relationships" id="259" r:id="R8652d1b4a69f4994"/>
    <p:sldId xmlns:r="http://schemas.openxmlformats.org/officeDocument/2006/relationships" id="260" r:id="R1e5184e331234fe6"/>
    <p:sldId xmlns:r="http://schemas.openxmlformats.org/officeDocument/2006/relationships" id="261" r:id="R5f6d09350a4348f9"/>
    <p:sldId xmlns:r="http://schemas.openxmlformats.org/officeDocument/2006/relationships" id="262" r:id="Rc15b92941fd54d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e866148e64144" /><Relationship Type="http://schemas.openxmlformats.org/officeDocument/2006/relationships/slide" Target="/ppt/slides/slide1.xml" Id="R64e13087b2174877" /><Relationship Type="http://schemas.openxmlformats.org/officeDocument/2006/relationships/slide" Target="/ppt/slides/slide2.xml" Id="R1b5c8855bb864e58" /><Relationship Type="http://schemas.openxmlformats.org/officeDocument/2006/relationships/slide" Target="/ppt/slides/slide3.xml" Id="R87b0b684042d4e0d" /><Relationship Type="http://schemas.openxmlformats.org/officeDocument/2006/relationships/slide" Target="/ppt/slides/slide4.xml" Id="R8652d1b4a69f4994" /><Relationship Type="http://schemas.openxmlformats.org/officeDocument/2006/relationships/slide" Target="/ppt/slides/slide5.xml" Id="R1e5184e331234fe6" /><Relationship Type="http://schemas.openxmlformats.org/officeDocument/2006/relationships/slide" Target="/ppt/slides/slide6.xml" Id="R5f6d09350a4348f9" /><Relationship Type="http://schemas.openxmlformats.org/officeDocument/2006/relationships/slide" Target="/ppt/slides/slide7.xml" Id="Rc15b92941fd54d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5a097cafac42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46990311b4db0" /><Relationship Type="http://schemas.openxmlformats.org/officeDocument/2006/relationships/theme" Target="/ppt/slideMasters/theme/theme1.xml" Id="R125df95715054f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a46990311b4d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d1e5dfde142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297c293a14a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f54cf00ed4e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818c400124e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47a2530774e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cefddb5314c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613be60a142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MIMS ADVICE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MIMS ADVICE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−1 061 168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STINE M STEFFENSEN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TORE FRIES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923 947 876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