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d9efaf2b1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ac0ffce0d45ed"/>
  </p:sldMasterIdLst>
  <p:sldIdLst>
    <p:sldId xmlns:r="http://schemas.openxmlformats.org/officeDocument/2006/relationships" id="256" r:id="R909a38c7289f4a3b"/>
    <p:sldId xmlns:r="http://schemas.openxmlformats.org/officeDocument/2006/relationships" id="257" r:id="R33904f22e81c4b62"/>
    <p:sldId xmlns:r="http://schemas.openxmlformats.org/officeDocument/2006/relationships" id="258" r:id="R43f79aeafdcf47e5"/>
    <p:sldId xmlns:r="http://schemas.openxmlformats.org/officeDocument/2006/relationships" id="259" r:id="Rb10d371b3064400e"/>
    <p:sldId xmlns:r="http://schemas.openxmlformats.org/officeDocument/2006/relationships" id="260" r:id="Rdf61885286434208"/>
    <p:sldId xmlns:r="http://schemas.openxmlformats.org/officeDocument/2006/relationships" id="261" r:id="R34028ca95b194866"/>
    <p:sldId xmlns:r="http://schemas.openxmlformats.org/officeDocument/2006/relationships" id="262" r:id="R8a4597cb3b0f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ac0ffce0d45ed" /><Relationship Type="http://schemas.openxmlformats.org/officeDocument/2006/relationships/slide" Target="/ppt/slides/slide1.xml" Id="R909a38c7289f4a3b" /><Relationship Type="http://schemas.openxmlformats.org/officeDocument/2006/relationships/slide" Target="/ppt/slides/slide2.xml" Id="R33904f22e81c4b62" /><Relationship Type="http://schemas.openxmlformats.org/officeDocument/2006/relationships/slide" Target="/ppt/slides/slide3.xml" Id="R43f79aeafdcf47e5" /><Relationship Type="http://schemas.openxmlformats.org/officeDocument/2006/relationships/slide" Target="/ppt/slides/slide4.xml" Id="Rb10d371b3064400e" /><Relationship Type="http://schemas.openxmlformats.org/officeDocument/2006/relationships/slide" Target="/ppt/slides/slide5.xml" Id="Rdf61885286434208" /><Relationship Type="http://schemas.openxmlformats.org/officeDocument/2006/relationships/slide" Target="/ppt/slides/slide6.xml" Id="R34028ca95b194866" /><Relationship Type="http://schemas.openxmlformats.org/officeDocument/2006/relationships/slide" Target="/ppt/slides/slide7.xml" Id="R8a4597cb3b0f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47efac1f6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552f5e1e54b5e" /><Relationship Type="http://schemas.openxmlformats.org/officeDocument/2006/relationships/theme" Target="/ppt/slideMasters/theme/theme1.xml" Id="Rb7a561537aa2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552f5e1e54b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6c5ee9482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15cf8de88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ab3a3910c4e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324ee9616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584e7b576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08ca05b54b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1ed42e6d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UTBYTTE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UTBYTTE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−7 085 704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88 386 198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LWK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