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8049a873c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04afc647140a7"/>
  </p:sldMasterIdLst>
  <p:sldIdLst>
    <p:sldId xmlns:r="http://schemas.openxmlformats.org/officeDocument/2006/relationships" id="256" r:id="Rd9776a32cc9d4dc6"/>
    <p:sldId xmlns:r="http://schemas.openxmlformats.org/officeDocument/2006/relationships" id="257" r:id="Rfba9b44c20684fc0"/>
    <p:sldId xmlns:r="http://schemas.openxmlformats.org/officeDocument/2006/relationships" id="258" r:id="R3cb24ae20f9e44fd"/>
    <p:sldId xmlns:r="http://schemas.openxmlformats.org/officeDocument/2006/relationships" id="259" r:id="Rcc3051416d3c42b0"/>
    <p:sldId xmlns:r="http://schemas.openxmlformats.org/officeDocument/2006/relationships" id="260" r:id="R7f7087c5afb44b19"/>
    <p:sldId xmlns:r="http://schemas.openxmlformats.org/officeDocument/2006/relationships" id="261" r:id="Rd4c0a5beb18b4fe2"/>
    <p:sldId xmlns:r="http://schemas.openxmlformats.org/officeDocument/2006/relationships" id="262" r:id="Rd77699bd84de40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04afc647140a7" /><Relationship Type="http://schemas.openxmlformats.org/officeDocument/2006/relationships/slide" Target="/ppt/slides/slide1.xml" Id="Rd9776a32cc9d4dc6" /><Relationship Type="http://schemas.openxmlformats.org/officeDocument/2006/relationships/slide" Target="/ppt/slides/slide2.xml" Id="Rfba9b44c20684fc0" /><Relationship Type="http://schemas.openxmlformats.org/officeDocument/2006/relationships/slide" Target="/ppt/slides/slide3.xml" Id="R3cb24ae20f9e44fd" /><Relationship Type="http://schemas.openxmlformats.org/officeDocument/2006/relationships/slide" Target="/ppt/slides/slide4.xml" Id="Rcc3051416d3c42b0" /><Relationship Type="http://schemas.openxmlformats.org/officeDocument/2006/relationships/slide" Target="/ppt/slides/slide5.xml" Id="R7f7087c5afb44b19" /><Relationship Type="http://schemas.openxmlformats.org/officeDocument/2006/relationships/slide" Target="/ppt/slides/slide6.xml" Id="Rd4c0a5beb18b4fe2" /><Relationship Type="http://schemas.openxmlformats.org/officeDocument/2006/relationships/slide" Target="/ppt/slides/slide7.xml" Id="Rd77699bd84de40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30734b69e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485d32434f90" /><Relationship Type="http://schemas.openxmlformats.org/officeDocument/2006/relationships/theme" Target="/ppt/slideMasters/theme/theme1.xml" Id="R04d95fe19095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b485d3243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39e4e9d9b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9a01677c9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5378c17a9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4222ad340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e7380acd1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ce5adbf2b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69419f152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 HOLDING VEGA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 HOLDING VEGA AS ble etablert [år] og holder til i 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1 002 977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KLASSON JONAS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Tyrihjellen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1903 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923 850 430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