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68f838b5b64e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b2dd2731464a2d"/>
  </p:sldMasterIdLst>
  <p:sldIdLst>
    <p:sldId xmlns:r="http://schemas.openxmlformats.org/officeDocument/2006/relationships" id="256" r:id="Rec31d179ab6c4e23"/>
    <p:sldId xmlns:r="http://schemas.openxmlformats.org/officeDocument/2006/relationships" id="257" r:id="R63882cb7b1b54bd7"/>
    <p:sldId xmlns:r="http://schemas.openxmlformats.org/officeDocument/2006/relationships" id="258" r:id="R99d7618599904c9e"/>
    <p:sldId xmlns:r="http://schemas.openxmlformats.org/officeDocument/2006/relationships" id="259" r:id="R68a83993fcba49d3"/>
    <p:sldId xmlns:r="http://schemas.openxmlformats.org/officeDocument/2006/relationships" id="260" r:id="Rc8dedbad52624172"/>
    <p:sldId xmlns:r="http://schemas.openxmlformats.org/officeDocument/2006/relationships" id="261" r:id="Re745222560024593"/>
    <p:sldId xmlns:r="http://schemas.openxmlformats.org/officeDocument/2006/relationships" id="262" r:id="Re853cc0b07444e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b2dd2731464a2d" /><Relationship Type="http://schemas.openxmlformats.org/officeDocument/2006/relationships/slide" Target="/ppt/slides/slide1.xml" Id="Rec31d179ab6c4e23" /><Relationship Type="http://schemas.openxmlformats.org/officeDocument/2006/relationships/slide" Target="/ppt/slides/slide2.xml" Id="R63882cb7b1b54bd7" /><Relationship Type="http://schemas.openxmlformats.org/officeDocument/2006/relationships/slide" Target="/ppt/slides/slide3.xml" Id="R99d7618599904c9e" /><Relationship Type="http://schemas.openxmlformats.org/officeDocument/2006/relationships/slide" Target="/ppt/slides/slide4.xml" Id="R68a83993fcba49d3" /><Relationship Type="http://schemas.openxmlformats.org/officeDocument/2006/relationships/slide" Target="/ppt/slides/slide5.xml" Id="Rc8dedbad52624172" /><Relationship Type="http://schemas.openxmlformats.org/officeDocument/2006/relationships/slide" Target="/ppt/slides/slide6.xml" Id="Re745222560024593" /><Relationship Type="http://schemas.openxmlformats.org/officeDocument/2006/relationships/slide" Target="/ppt/slides/slide7.xml" Id="Re853cc0b07444e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c8c9e86ddc47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61f2f987141b9" /><Relationship Type="http://schemas.openxmlformats.org/officeDocument/2006/relationships/theme" Target="/ppt/slideMasters/theme/theme1.xml" Id="Re1a4c11c479a44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c61f2f987141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a7669b52f47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f6060700c40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36f5f0b234b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c0012f3af4c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fb3a5af7746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9e836b7244f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3b1abf93248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KAPAZITET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−554 962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−2 108 488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34 159 440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