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14763ec02d48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b765a295774e70"/>
  </p:sldMasterIdLst>
  <p:sldIdLst>
    <p:sldId xmlns:r="http://schemas.openxmlformats.org/officeDocument/2006/relationships" id="256" r:id="Rbb551b98044a4cb1"/>
    <p:sldId xmlns:r="http://schemas.openxmlformats.org/officeDocument/2006/relationships" id="257" r:id="R81aa58d4c7fd4e3b"/>
    <p:sldId xmlns:r="http://schemas.openxmlformats.org/officeDocument/2006/relationships" id="258" r:id="R4761f49a07e449af"/>
    <p:sldId xmlns:r="http://schemas.openxmlformats.org/officeDocument/2006/relationships" id="259" r:id="R9ec37efbe0464956"/>
    <p:sldId xmlns:r="http://schemas.openxmlformats.org/officeDocument/2006/relationships" id="260" r:id="R5f92a06ceeca4192"/>
    <p:sldId xmlns:r="http://schemas.openxmlformats.org/officeDocument/2006/relationships" id="261" r:id="R7410c92ca37f46bf"/>
    <p:sldId xmlns:r="http://schemas.openxmlformats.org/officeDocument/2006/relationships" id="262" r:id="R60a7e4cea2dd41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b765a295774e70" /><Relationship Type="http://schemas.openxmlformats.org/officeDocument/2006/relationships/slide" Target="/ppt/slides/slide1.xml" Id="Rbb551b98044a4cb1" /><Relationship Type="http://schemas.openxmlformats.org/officeDocument/2006/relationships/slide" Target="/ppt/slides/slide2.xml" Id="R81aa58d4c7fd4e3b" /><Relationship Type="http://schemas.openxmlformats.org/officeDocument/2006/relationships/slide" Target="/ppt/slides/slide3.xml" Id="R4761f49a07e449af" /><Relationship Type="http://schemas.openxmlformats.org/officeDocument/2006/relationships/slide" Target="/ppt/slides/slide4.xml" Id="R9ec37efbe0464956" /><Relationship Type="http://schemas.openxmlformats.org/officeDocument/2006/relationships/slide" Target="/ppt/slides/slide5.xml" Id="R5f92a06ceeca4192" /><Relationship Type="http://schemas.openxmlformats.org/officeDocument/2006/relationships/slide" Target="/ppt/slides/slide6.xml" Id="R7410c92ca37f46bf" /><Relationship Type="http://schemas.openxmlformats.org/officeDocument/2006/relationships/slide" Target="/ppt/slides/slide7.xml" Id="R60a7e4cea2dd41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e9d9b7257741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a916e97ea495e" /><Relationship Type="http://schemas.openxmlformats.org/officeDocument/2006/relationships/theme" Target="/ppt/slideMasters/theme/theme1.xml" Id="Rde4eff5fe87e4a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8a916e97ea49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0282d5858e4e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0785cff974c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2b13d661e46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802d098de40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93a3ec9bf248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00e35b4c443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2996f712141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FIDUCIA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FIDUCIA CONSULTING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THORSEN CARL-HENRIK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Carl-Henrik Thorsen, Reichweins gate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923 836 713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