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707688b2a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6e1e919e34c18"/>
  </p:sldMasterIdLst>
  <p:sldIdLst>
    <p:sldId xmlns:r="http://schemas.openxmlformats.org/officeDocument/2006/relationships" id="256" r:id="Rb87402e17a6b4e85"/>
    <p:sldId xmlns:r="http://schemas.openxmlformats.org/officeDocument/2006/relationships" id="257" r:id="R4459f67692d64a03"/>
    <p:sldId xmlns:r="http://schemas.openxmlformats.org/officeDocument/2006/relationships" id="258" r:id="Rd328ccbd7b1a4ce1"/>
    <p:sldId xmlns:r="http://schemas.openxmlformats.org/officeDocument/2006/relationships" id="259" r:id="R015f09f34bc64bd5"/>
    <p:sldId xmlns:r="http://schemas.openxmlformats.org/officeDocument/2006/relationships" id="260" r:id="R00c17cff55dd478a"/>
    <p:sldId xmlns:r="http://schemas.openxmlformats.org/officeDocument/2006/relationships" id="261" r:id="R0f2f982419c14e79"/>
    <p:sldId xmlns:r="http://schemas.openxmlformats.org/officeDocument/2006/relationships" id="262" r:id="R2c5aabb0f70041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6e1e919e34c18" /><Relationship Type="http://schemas.openxmlformats.org/officeDocument/2006/relationships/slide" Target="/ppt/slides/slide1.xml" Id="Rb87402e17a6b4e85" /><Relationship Type="http://schemas.openxmlformats.org/officeDocument/2006/relationships/slide" Target="/ppt/slides/slide2.xml" Id="R4459f67692d64a03" /><Relationship Type="http://schemas.openxmlformats.org/officeDocument/2006/relationships/slide" Target="/ppt/slides/slide3.xml" Id="Rd328ccbd7b1a4ce1" /><Relationship Type="http://schemas.openxmlformats.org/officeDocument/2006/relationships/slide" Target="/ppt/slides/slide4.xml" Id="R015f09f34bc64bd5" /><Relationship Type="http://schemas.openxmlformats.org/officeDocument/2006/relationships/slide" Target="/ppt/slides/slide5.xml" Id="R00c17cff55dd478a" /><Relationship Type="http://schemas.openxmlformats.org/officeDocument/2006/relationships/slide" Target="/ppt/slides/slide6.xml" Id="R0f2f982419c14e79" /><Relationship Type="http://schemas.openxmlformats.org/officeDocument/2006/relationships/slide" Target="/ppt/slides/slide7.xml" Id="R2c5aabb0f70041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25587d23e4d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ae47bbce74596" /><Relationship Type="http://schemas.openxmlformats.org/officeDocument/2006/relationships/theme" Target="/ppt/slideMasters/theme/theme1.xml" Id="R07d33e61aa0b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eae47bbce745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da505deb7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662dca611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f2cdede61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ed3df94c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ccacf13434e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15d3f9e7f44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17e07f573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 INVESTMENT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37 831 448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38 097 969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MAX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H0403, Inger Bang Lunds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