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76cbd0c91f42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984734fff64100"/>
  </p:sldMasterIdLst>
  <p:sldIdLst>
    <p:sldId xmlns:r="http://schemas.openxmlformats.org/officeDocument/2006/relationships" id="256" r:id="R6d99669435284ccb"/>
    <p:sldId xmlns:r="http://schemas.openxmlformats.org/officeDocument/2006/relationships" id="257" r:id="R3399a4c501e0438c"/>
    <p:sldId xmlns:r="http://schemas.openxmlformats.org/officeDocument/2006/relationships" id="258" r:id="R9aecf36184a14bd8"/>
    <p:sldId xmlns:r="http://schemas.openxmlformats.org/officeDocument/2006/relationships" id="259" r:id="R4a599da4b9ff428a"/>
    <p:sldId xmlns:r="http://schemas.openxmlformats.org/officeDocument/2006/relationships" id="260" r:id="Rcc82381107ce4811"/>
    <p:sldId xmlns:r="http://schemas.openxmlformats.org/officeDocument/2006/relationships" id="261" r:id="R247e34901b4c44f0"/>
    <p:sldId xmlns:r="http://schemas.openxmlformats.org/officeDocument/2006/relationships" id="262" r:id="Rc57a33cf969942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984734fff64100" /><Relationship Type="http://schemas.openxmlformats.org/officeDocument/2006/relationships/slide" Target="/ppt/slides/slide1.xml" Id="R6d99669435284ccb" /><Relationship Type="http://schemas.openxmlformats.org/officeDocument/2006/relationships/slide" Target="/ppt/slides/slide2.xml" Id="R3399a4c501e0438c" /><Relationship Type="http://schemas.openxmlformats.org/officeDocument/2006/relationships/slide" Target="/ppt/slides/slide3.xml" Id="R9aecf36184a14bd8" /><Relationship Type="http://schemas.openxmlformats.org/officeDocument/2006/relationships/slide" Target="/ppt/slides/slide4.xml" Id="R4a599da4b9ff428a" /><Relationship Type="http://schemas.openxmlformats.org/officeDocument/2006/relationships/slide" Target="/ppt/slides/slide5.xml" Id="Rcc82381107ce4811" /><Relationship Type="http://schemas.openxmlformats.org/officeDocument/2006/relationships/slide" Target="/ppt/slides/slide6.xml" Id="R247e34901b4c44f0" /><Relationship Type="http://schemas.openxmlformats.org/officeDocument/2006/relationships/slide" Target="/ppt/slides/slide7.xml" Id="Rc57a33cf969942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3358d9eaa4a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1d16c06c1453f" /><Relationship Type="http://schemas.openxmlformats.org/officeDocument/2006/relationships/theme" Target="/ppt/slideMasters/theme/theme1.xml" Id="Rc0d46173a4044a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41d16c06c145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5619fa5e645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cba6a93c54d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06e7f0a514b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d5dc5931842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667bd71334c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25f499e8349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598c4f93240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FENGER HOLDING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158 413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4 118 330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4 346 383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FENGER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v/André Fenger, Sokkabekkveien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923 769 854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FENGER HOLDING AS</a:t>
            </a:r>
          </a:p>
        </p:txBody>
      </p:sp>
    </p:spTree>
  </p:cSld>
  <p:clrMapOvr>
    <a:masterClrMapping xmlns:a="http://schemas.openxmlformats.org/drawingml/2006/main"/>
  </p:clrMapOvr>
</p:sld>
</file>