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fefb46c6f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e42640c804ba9"/>
  </p:sldMasterIdLst>
  <p:sldIdLst>
    <p:sldId xmlns:r="http://schemas.openxmlformats.org/officeDocument/2006/relationships" id="256" r:id="R7638f7a022164443"/>
    <p:sldId xmlns:r="http://schemas.openxmlformats.org/officeDocument/2006/relationships" id="257" r:id="R3f5fba5068914f7d"/>
    <p:sldId xmlns:r="http://schemas.openxmlformats.org/officeDocument/2006/relationships" id="258" r:id="Rf951d914404440af"/>
    <p:sldId xmlns:r="http://schemas.openxmlformats.org/officeDocument/2006/relationships" id="259" r:id="R9a588dc198224074"/>
    <p:sldId xmlns:r="http://schemas.openxmlformats.org/officeDocument/2006/relationships" id="260" r:id="R47b9da288bd14c11"/>
    <p:sldId xmlns:r="http://schemas.openxmlformats.org/officeDocument/2006/relationships" id="261" r:id="Rd5ef16d7ce164915"/>
    <p:sldId xmlns:r="http://schemas.openxmlformats.org/officeDocument/2006/relationships" id="262" r:id="R28ce007e8015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e42640c804ba9" /><Relationship Type="http://schemas.openxmlformats.org/officeDocument/2006/relationships/slide" Target="/ppt/slides/slide1.xml" Id="R7638f7a022164443" /><Relationship Type="http://schemas.openxmlformats.org/officeDocument/2006/relationships/slide" Target="/ppt/slides/slide2.xml" Id="R3f5fba5068914f7d" /><Relationship Type="http://schemas.openxmlformats.org/officeDocument/2006/relationships/slide" Target="/ppt/slides/slide3.xml" Id="Rf951d914404440af" /><Relationship Type="http://schemas.openxmlformats.org/officeDocument/2006/relationships/slide" Target="/ppt/slides/slide4.xml" Id="R9a588dc198224074" /><Relationship Type="http://schemas.openxmlformats.org/officeDocument/2006/relationships/slide" Target="/ppt/slides/slide5.xml" Id="R47b9da288bd14c11" /><Relationship Type="http://schemas.openxmlformats.org/officeDocument/2006/relationships/slide" Target="/ppt/slides/slide6.xml" Id="Rd5ef16d7ce164915" /><Relationship Type="http://schemas.openxmlformats.org/officeDocument/2006/relationships/slide" Target="/ppt/slides/slide7.xml" Id="R28ce007e8015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9d413ce45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d673929e490b" /><Relationship Type="http://schemas.openxmlformats.org/officeDocument/2006/relationships/theme" Target="/ppt/slideMasters/theme/theme1.xml" Id="R1c7774aa76bd45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8d673929e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f121c6e02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f5744b7fa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a67bd53bc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3e9e429db44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bdaa6bab042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3966e9fb24f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5b012cbdb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