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39b134a65b49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3adc2b6b604163"/>
  </p:sldMasterIdLst>
  <p:sldIdLst>
    <p:sldId xmlns:r="http://schemas.openxmlformats.org/officeDocument/2006/relationships" id="256" r:id="Rc9b676d9c72546bd"/>
    <p:sldId xmlns:r="http://schemas.openxmlformats.org/officeDocument/2006/relationships" id="257" r:id="R18c30f98002541fe"/>
    <p:sldId xmlns:r="http://schemas.openxmlformats.org/officeDocument/2006/relationships" id="258" r:id="Rc5923521b8d24531"/>
    <p:sldId xmlns:r="http://schemas.openxmlformats.org/officeDocument/2006/relationships" id="259" r:id="Rb67c873b66024e1a"/>
    <p:sldId xmlns:r="http://schemas.openxmlformats.org/officeDocument/2006/relationships" id="260" r:id="R5e79294197da4805"/>
    <p:sldId xmlns:r="http://schemas.openxmlformats.org/officeDocument/2006/relationships" id="261" r:id="Rbf1fa0ccf9bf431b"/>
    <p:sldId xmlns:r="http://schemas.openxmlformats.org/officeDocument/2006/relationships" id="262" r:id="R0a3708bf208a46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3adc2b6b604163" /><Relationship Type="http://schemas.openxmlformats.org/officeDocument/2006/relationships/slide" Target="/ppt/slides/slide1.xml" Id="Rc9b676d9c72546bd" /><Relationship Type="http://schemas.openxmlformats.org/officeDocument/2006/relationships/slide" Target="/ppt/slides/slide2.xml" Id="R18c30f98002541fe" /><Relationship Type="http://schemas.openxmlformats.org/officeDocument/2006/relationships/slide" Target="/ppt/slides/slide3.xml" Id="Rc5923521b8d24531" /><Relationship Type="http://schemas.openxmlformats.org/officeDocument/2006/relationships/slide" Target="/ppt/slides/slide4.xml" Id="Rb67c873b66024e1a" /><Relationship Type="http://schemas.openxmlformats.org/officeDocument/2006/relationships/slide" Target="/ppt/slides/slide5.xml" Id="R5e79294197da4805" /><Relationship Type="http://schemas.openxmlformats.org/officeDocument/2006/relationships/slide" Target="/ppt/slides/slide6.xml" Id="Rbf1fa0ccf9bf431b" /><Relationship Type="http://schemas.openxmlformats.org/officeDocument/2006/relationships/slide" Target="/ppt/slides/slide7.xml" Id="R0a3708bf208a46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8cf2ff8064a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2aedf2b0140fa" /><Relationship Type="http://schemas.openxmlformats.org/officeDocument/2006/relationships/theme" Target="/ppt/slideMasters/theme/theme1.xml" Id="R1fb47e80091c4c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72aedf2b0140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aee845d3c43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fadd501a044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212245b7146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dcd3dab4146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5a16752ea4c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58bcb3d9d4f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ad235155448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HUSTADKALK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HUSTADKALK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214 108 148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9 973 365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15 737 034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49 484 312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138 859 223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MINERAL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923 762 167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