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f8022d965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d241953ca4bf0"/>
  </p:sldMasterIdLst>
  <p:sldIdLst>
    <p:sldId xmlns:r="http://schemas.openxmlformats.org/officeDocument/2006/relationships" id="256" r:id="Rd3246fec5c6a4f9c"/>
    <p:sldId xmlns:r="http://schemas.openxmlformats.org/officeDocument/2006/relationships" id="257" r:id="R84717d07bd224c43"/>
    <p:sldId xmlns:r="http://schemas.openxmlformats.org/officeDocument/2006/relationships" id="258" r:id="R3ce6aee1a4e34e3b"/>
    <p:sldId xmlns:r="http://schemas.openxmlformats.org/officeDocument/2006/relationships" id="259" r:id="R8f9b96064aa943cc"/>
    <p:sldId xmlns:r="http://schemas.openxmlformats.org/officeDocument/2006/relationships" id="260" r:id="R73b94c7858294587"/>
    <p:sldId xmlns:r="http://schemas.openxmlformats.org/officeDocument/2006/relationships" id="261" r:id="R10c3e78e668b4a2b"/>
    <p:sldId xmlns:r="http://schemas.openxmlformats.org/officeDocument/2006/relationships" id="262" r:id="R2f7516b76965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d241953ca4bf0" /><Relationship Type="http://schemas.openxmlformats.org/officeDocument/2006/relationships/slide" Target="/ppt/slides/slide1.xml" Id="Rd3246fec5c6a4f9c" /><Relationship Type="http://schemas.openxmlformats.org/officeDocument/2006/relationships/slide" Target="/ppt/slides/slide2.xml" Id="R84717d07bd224c43" /><Relationship Type="http://schemas.openxmlformats.org/officeDocument/2006/relationships/slide" Target="/ppt/slides/slide3.xml" Id="R3ce6aee1a4e34e3b" /><Relationship Type="http://schemas.openxmlformats.org/officeDocument/2006/relationships/slide" Target="/ppt/slides/slide4.xml" Id="R8f9b96064aa943cc" /><Relationship Type="http://schemas.openxmlformats.org/officeDocument/2006/relationships/slide" Target="/ppt/slides/slide5.xml" Id="R73b94c7858294587" /><Relationship Type="http://schemas.openxmlformats.org/officeDocument/2006/relationships/slide" Target="/ppt/slides/slide6.xml" Id="R10c3e78e668b4a2b" /><Relationship Type="http://schemas.openxmlformats.org/officeDocument/2006/relationships/slide" Target="/ppt/slides/slide7.xml" Id="R2f7516b76965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c2a487ff8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b25a0b4242cf" /><Relationship Type="http://schemas.openxmlformats.org/officeDocument/2006/relationships/theme" Target="/ppt/slideMasters/theme/theme1.xml" Id="R711467246fcf4d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8b25a0b42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8ba566886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bb4ae77e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4b3003a57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8a4ebda2c4a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c59975708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93b2b92e146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e9586a9a948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