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1464b5f8a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f578f0bb54c9f"/>
  </p:sldMasterIdLst>
  <p:sldIdLst>
    <p:sldId xmlns:r="http://schemas.openxmlformats.org/officeDocument/2006/relationships" id="256" r:id="R767d1a6002b14c0e"/>
    <p:sldId xmlns:r="http://schemas.openxmlformats.org/officeDocument/2006/relationships" id="257" r:id="R363b95992ddb40c2"/>
    <p:sldId xmlns:r="http://schemas.openxmlformats.org/officeDocument/2006/relationships" id="258" r:id="R4f19e97ef6cb4dc0"/>
    <p:sldId xmlns:r="http://schemas.openxmlformats.org/officeDocument/2006/relationships" id="259" r:id="R347499d65a0045ae"/>
    <p:sldId xmlns:r="http://schemas.openxmlformats.org/officeDocument/2006/relationships" id="260" r:id="R907522641bf84978"/>
    <p:sldId xmlns:r="http://schemas.openxmlformats.org/officeDocument/2006/relationships" id="261" r:id="R5f1cda9120684fb0"/>
    <p:sldId xmlns:r="http://schemas.openxmlformats.org/officeDocument/2006/relationships" id="262" r:id="Rb1a0d7000db0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f578f0bb54c9f" /><Relationship Type="http://schemas.openxmlformats.org/officeDocument/2006/relationships/slide" Target="/ppt/slides/slide1.xml" Id="R767d1a6002b14c0e" /><Relationship Type="http://schemas.openxmlformats.org/officeDocument/2006/relationships/slide" Target="/ppt/slides/slide2.xml" Id="R363b95992ddb40c2" /><Relationship Type="http://schemas.openxmlformats.org/officeDocument/2006/relationships/slide" Target="/ppt/slides/slide3.xml" Id="R4f19e97ef6cb4dc0" /><Relationship Type="http://schemas.openxmlformats.org/officeDocument/2006/relationships/slide" Target="/ppt/slides/slide4.xml" Id="R347499d65a0045ae" /><Relationship Type="http://schemas.openxmlformats.org/officeDocument/2006/relationships/slide" Target="/ppt/slides/slide5.xml" Id="R907522641bf84978" /><Relationship Type="http://schemas.openxmlformats.org/officeDocument/2006/relationships/slide" Target="/ppt/slides/slide6.xml" Id="R5f1cda9120684fb0" /><Relationship Type="http://schemas.openxmlformats.org/officeDocument/2006/relationships/slide" Target="/ppt/slides/slide7.xml" Id="Rb1a0d7000db0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6b6763a544e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bfe027254be5" /><Relationship Type="http://schemas.openxmlformats.org/officeDocument/2006/relationships/theme" Target="/ppt/slideMasters/theme/theme1.xml" Id="Re0289bc9f129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0bfe02725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eb29ae516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cb786ffc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432d6dd4442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77c6d4039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f08ea961244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53b37c9d140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c87e8bd77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CAPITAL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1 874 329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PER EDWIN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Edwin Engen, Strandlia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923 749 314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