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279560a5d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e7e929a0e448c"/>
  </p:sldMasterIdLst>
  <p:sldIdLst>
    <p:sldId xmlns:r="http://schemas.openxmlformats.org/officeDocument/2006/relationships" id="256" r:id="Rda0bda2a3cf94348"/>
    <p:sldId xmlns:r="http://schemas.openxmlformats.org/officeDocument/2006/relationships" id="257" r:id="R001d0de71a354729"/>
    <p:sldId xmlns:r="http://schemas.openxmlformats.org/officeDocument/2006/relationships" id="258" r:id="R6fa093615d3c4464"/>
    <p:sldId xmlns:r="http://schemas.openxmlformats.org/officeDocument/2006/relationships" id="259" r:id="R21fa4f428b614454"/>
    <p:sldId xmlns:r="http://schemas.openxmlformats.org/officeDocument/2006/relationships" id="260" r:id="Rd5bd481f2f114890"/>
    <p:sldId xmlns:r="http://schemas.openxmlformats.org/officeDocument/2006/relationships" id="261" r:id="Rc5baadff66cd4816"/>
    <p:sldId xmlns:r="http://schemas.openxmlformats.org/officeDocument/2006/relationships" id="262" r:id="Rc0d4763b201b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e7e929a0e448c" /><Relationship Type="http://schemas.openxmlformats.org/officeDocument/2006/relationships/slide" Target="/ppt/slides/slide1.xml" Id="Rda0bda2a3cf94348" /><Relationship Type="http://schemas.openxmlformats.org/officeDocument/2006/relationships/slide" Target="/ppt/slides/slide2.xml" Id="R001d0de71a354729" /><Relationship Type="http://schemas.openxmlformats.org/officeDocument/2006/relationships/slide" Target="/ppt/slides/slide3.xml" Id="R6fa093615d3c4464" /><Relationship Type="http://schemas.openxmlformats.org/officeDocument/2006/relationships/slide" Target="/ppt/slides/slide4.xml" Id="R21fa4f428b614454" /><Relationship Type="http://schemas.openxmlformats.org/officeDocument/2006/relationships/slide" Target="/ppt/slides/slide5.xml" Id="Rd5bd481f2f114890" /><Relationship Type="http://schemas.openxmlformats.org/officeDocument/2006/relationships/slide" Target="/ppt/slides/slide6.xml" Id="Rc5baadff66cd4816" /><Relationship Type="http://schemas.openxmlformats.org/officeDocument/2006/relationships/slide" Target="/ppt/slides/slide7.xml" Id="Rc0d4763b201b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65acbcc8e41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eb68789a149f9" /><Relationship Type="http://schemas.openxmlformats.org/officeDocument/2006/relationships/theme" Target="/ppt/slideMasters/theme/theme1.xml" Id="R906bf8a5fd83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eb68789a1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c111e7c50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ba3069511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563478cb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fc14bfa85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1bb344c41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aef39b0a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a1b07e442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