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dfd5daeac4e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3e06f5a4d6442f"/>
  </p:sldMasterIdLst>
  <p:sldIdLst>
    <p:sldId xmlns:r="http://schemas.openxmlformats.org/officeDocument/2006/relationships" id="256" r:id="Rfdd3a5b56c2e4563"/>
    <p:sldId xmlns:r="http://schemas.openxmlformats.org/officeDocument/2006/relationships" id="257" r:id="Rebc20c9c970f425c"/>
    <p:sldId xmlns:r="http://schemas.openxmlformats.org/officeDocument/2006/relationships" id="258" r:id="R80328ebdd0344e69"/>
    <p:sldId xmlns:r="http://schemas.openxmlformats.org/officeDocument/2006/relationships" id="259" r:id="R58804900034b456b"/>
    <p:sldId xmlns:r="http://schemas.openxmlformats.org/officeDocument/2006/relationships" id="260" r:id="R4aff8028dc7449bc"/>
    <p:sldId xmlns:r="http://schemas.openxmlformats.org/officeDocument/2006/relationships" id="261" r:id="R68a087e3a004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e06f5a4d6442f" /><Relationship Type="http://schemas.openxmlformats.org/officeDocument/2006/relationships/slide" Target="/ppt/slides/slide1.xml" Id="Rfdd3a5b56c2e4563" /><Relationship Type="http://schemas.openxmlformats.org/officeDocument/2006/relationships/slide" Target="/ppt/slides/slide2.xml" Id="Rebc20c9c970f425c" /><Relationship Type="http://schemas.openxmlformats.org/officeDocument/2006/relationships/slide" Target="/ppt/slides/slide3.xml" Id="R80328ebdd0344e69" /><Relationship Type="http://schemas.openxmlformats.org/officeDocument/2006/relationships/slide" Target="/ppt/slides/slide4.xml" Id="R58804900034b456b" /><Relationship Type="http://schemas.openxmlformats.org/officeDocument/2006/relationships/slide" Target="/ppt/slides/slide5.xml" Id="R4aff8028dc7449bc" /><Relationship Type="http://schemas.openxmlformats.org/officeDocument/2006/relationships/slide" Target="/ppt/slides/slide6.xml" Id="R68a087e3a004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bda1ad69941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88a4592954101" /><Relationship Type="http://schemas.openxmlformats.org/officeDocument/2006/relationships/theme" Target="/ppt/slideMasters/theme/theme1.xml" Id="R01e319b61e9b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788a45929541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b482f30b3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cc048faba4a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a4c55820040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c1d1a1e15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99106b57f45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e2bbd5dd945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 OG ROMSDAL REVISJON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OG ROMSDAL REVISJON SA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28 748 304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432 015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6 785 519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15 579 284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post@mrrevisjon.no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www.mrrevisjon.no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