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b7c9a727924b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7797c6b54641f1"/>
  </p:sldMasterIdLst>
  <p:sldIdLst>
    <p:sldId xmlns:r="http://schemas.openxmlformats.org/officeDocument/2006/relationships" id="256" r:id="R823aa184b5424f6f"/>
    <p:sldId xmlns:r="http://schemas.openxmlformats.org/officeDocument/2006/relationships" id="257" r:id="R925ca7c5d7f6411c"/>
    <p:sldId xmlns:r="http://schemas.openxmlformats.org/officeDocument/2006/relationships" id="258" r:id="R253aa73443164e02"/>
    <p:sldId xmlns:r="http://schemas.openxmlformats.org/officeDocument/2006/relationships" id="259" r:id="Re7a4aafc68574510"/>
    <p:sldId xmlns:r="http://schemas.openxmlformats.org/officeDocument/2006/relationships" id="260" r:id="R77c86d857cbd4ab6"/>
    <p:sldId xmlns:r="http://schemas.openxmlformats.org/officeDocument/2006/relationships" id="261" r:id="R3aed6209b2d245d1"/>
    <p:sldId xmlns:r="http://schemas.openxmlformats.org/officeDocument/2006/relationships" id="262" r:id="R1cfb33731bb24a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7797c6b54641f1" /><Relationship Type="http://schemas.openxmlformats.org/officeDocument/2006/relationships/slide" Target="/ppt/slides/slide1.xml" Id="R823aa184b5424f6f" /><Relationship Type="http://schemas.openxmlformats.org/officeDocument/2006/relationships/slide" Target="/ppt/slides/slide2.xml" Id="R925ca7c5d7f6411c" /><Relationship Type="http://schemas.openxmlformats.org/officeDocument/2006/relationships/slide" Target="/ppt/slides/slide3.xml" Id="R253aa73443164e02" /><Relationship Type="http://schemas.openxmlformats.org/officeDocument/2006/relationships/slide" Target="/ppt/slides/slide4.xml" Id="Re7a4aafc68574510" /><Relationship Type="http://schemas.openxmlformats.org/officeDocument/2006/relationships/slide" Target="/ppt/slides/slide5.xml" Id="R77c86d857cbd4ab6" /><Relationship Type="http://schemas.openxmlformats.org/officeDocument/2006/relationships/slide" Target="/ppt/slides/slide6.xml" Id="R3aed6209b2d245d1" /><Relationship Type="http://schemas.openxmlformats.org/officeDocument/2006/relationships/slide" Target="/ppt/slides/slide7.xml" Id="R1cfb33731bb24a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af52996cd44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91dd1d52d42ff" /><Relationship Type="http://schemas.openxmlformats.org/officeDocument/2006/relationships/theme" Target="/ppt/slideMasters/theme/theme1.xml" Id="Rfbc22b3608674b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691dd1d52d42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5b9de6d2645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27f226bcd43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623bf244e45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7153da9e14a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509f4c0c6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80268b2f046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f6299689546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S.E. BRENDEN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S.E. BRENDEN HOLDING AS ble etablert [år] og holder til i Dovreskogen.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10 991 285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11 964 774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BRENDEN STIAN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Brennhaugvegen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2663 Dovreskogen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923 744 401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S.E. BRENDEN HOLDING AS</a:t>
            </a:r>
          </a:p>
        </p:txBody>
      </p:sp>
    </p:spTree>
  </p:cSld>
  <p:clrMapOvr>
    <a:masterClrMapping xmlns:a="http://schemas.openxmlformats.org/drawingml/2006/main"/>
  </p:clrMapOvr>
</p:sld>
</file>