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48588bcb1643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2c78dab494072"/>
  </p:sldMasterIdLst>
  <p:sldIdLst>
    <p:sldId xmlns:r="http://schemas.openxmlformats.org/officeDocument/2006/relationships" id="256" r:id="Ref8f6baca06c4d06"/>
    <p:sldId xmlns:r="http://schemas.openxmlformats.org/officeDocument/2006/relationships" id="257" r:id="Ra85b004c32bd406b"/>
    <p:sldId xmlns:r="http://schemas.openxmlformats.org/officeDocument/2006/relationships" id="258" r:id="Ra2e96d5c0cd74348"/>
    <p:sldId xmlns:r="http://schemas.openxmlformats.org/officeDocument/2006/relationships" id="259" r:id="R88101b96e64e4106"/>
    <p:sldId xmlns:r="http://schemas.openxmlformats.org/officeDocument/2006/relationships" id="260" r:id="R58d7ea8af59847cc"/>
    <p:sldId xmlns:r="http://schemas.openxmlformats.org/officeDocument/2006/relationships" id="261" r:id="Rdff6e888f0ad4891"/>
    <p:sldId xmlns:r="http://schemas.openxmlformats.org/officeDocument/2006/relationships" id="262" r:id="R416a6e43fc28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2c78dab494072" /><Relationship Type="http://schemas.openxmlformats.org/officeDocument/2006/relationships/slide" Target="/ppt/slides/slide1.xml" Id="Ref8f6baca06c4d06" /><Relationship Type="http://schemas.openxmlformats.org/officeDocument/2006/relationships/slide" Target="/ppt/slides/slide2.xml" Id="Ra85b004c32bd406b" /><Relationship Type="http://schemas.openxmlformats.org/officeDocument/2006/relationships/slide" Target="/ppt/slides/slide3.xml" Id="Ra2e96d5c0cd74348" /><Relationship Type="http://schemas.openxmlformats.org/officeDocument/2006/relationships/slide" Target="/ppt/slides/slide4.xml" Id="R88101b96e64e4106" /><Relationship Type="http://schemas.openxmlformats.org/officeDocument/2006/relationships/slide" Target="/ppt/slides/slide5.xml" Id="R58d7ea8af59847cc" /><Relationship Type="http://schemas.openxmlformats.org/officeDocument/2006/relationships/slide" Target="/ppt/slides/slide6.xml" Id="Rdff6e888f0ad4891" /><Relationship Type="http://schemas.openxmlformats.org/officeDocument/2006/relationships/slide" Target="/ppt/slides/slide7.xml" Id="R416a6e43fc28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16d7295da843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e27bdc4b144bb" /><Relationship Type="http://schemas.openxmlformats.org/officeDocument/2006/relationships/theme" Target="/ppt/slideMasters/theme/theme1.xml" Id="R0433c732f3564a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ae27bdc4b144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6158d2606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d9769e2eb845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d5eef768b43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29b3e436a41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0dc7d6d7a47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97d1c680841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c558daf9a4e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PEDERSEN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3 545 624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BONNFARA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Kuvigheia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