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b1c4658d464f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528aacfab146c1"/>
  </p:sldMasterIdLst>
  <p:sldIdLst>
    <p:sldId xmlns:r="http://schemas.openxmlformats.org/officeDocument/2006/relationships" id="256" r:id="R7cbcc5ee6cd14ade"/>
    <p:sldId xmlns:r="http://schemas.openxmlformats.org/officeDocument/2006/relationships" id="257" r:id="R92e06f2d820a4239"/>
    <p:sldId xmlns:r="http://schemas.openxmlformats.org/officeDocument/2006/relationships" id="258" r:id="Ra516dc3c343940e9"/>
    <p:sldId xmlns:r="http://schemas.openxmlformats.org/officeDocument/2006/relationships" id="259" r:id="Rbe0524a969964a0b"/>
    <p:sldId xmlns:r="http://schemas.openxmlformats.org/officeDocument/2006/relationships" id="260" r:id="Rcf181c3ae6a54b2f"/>
    <p:sldId xmlns:r="http://schemas.openxmlformats.org/officeDocument/2006/relationships" id="261" r:id="Raf089897d1e24cff"/>
    <p:sldId xmlns:r="http://schemas.openxmlformats.org/officeDocument/2006/relationships" id="262" r:id="R9e96d0a0994e4c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28aacfab146c1" /><Relationship Type="http://schemas.openxmlformats.org/officeDocument/2006/relationships/slide" Target="/ppt/slides/slide1.xml" Id="R7cbcc5ee6cd14ade" /><Relationship Type="http://schemas.openxmlformats.org/officeDocument/2006/relationships/slide" Target="/ppt/slides/slide2.xml" Id="R92e06f2d820a4239" /><Relationship Type="http://schemas.openxmlformats.org/officeDocument/2006/relationships/slide" Target="/ppt/slides/slide3.xml" Id="Ra516dc3c343940e9" /><Relationship Type="http://schemas.openxmlformats.org/officeDocument/2006/relationships/slide" Target="/ppt/slides/slide4.xml" Id="Rbe0524a969964a0b" /><Relationship Type="http://schemas.openxmlformats.org/officeDocument/2006/relationships/slide" Target="/ppt/slides/slide5.xml" Id="Rcf181c3ae6a54b2f" /><Relationship Type="http://schemas.openxmlformats.org/officeDocument/2006/relationships/slide" Target="/ppt/slides/slide6.xml" Id="Raf089897d1e24cff" /><Relationship Type="http://schemas.openxmlformats.org/officeDocument/2006/relationships/slide" Target="/ppt/slides/slide7.xml" Id="R9e96d0a0994e4c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b092e73504d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72f62858b4f9e" /><Relationship Type="http://schemas.openxmlformats.org/officeDocument/2006/relationships/theme" Target="/ppt/slideMasters/theme/theme1.xml" Id="R611e15f1aa9e49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d72f62858b4f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ec2bfb1c94a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27df3a9cc42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cab76831841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55b46e3384f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cc7ba11dc41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44723062348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ea92a20f74d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SLYNGVEIEN 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SLYNGVEIEN 20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2 272 671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LOCATION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923 734 740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