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55d57372bb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1b647c41b347b0"/>
  </p:sldMasterIdLst>
  <p:sldIdLst>
    <p:sldId xmlns:r="http://schemas.openxmlformats.org/officeDocument/2006/relationships" id="256" r:id="R15ce59d0a92347a5"/>
    <p:sldId xmlns:r="http://schemas.openxmlformats.org/officeDocument/2006/relationships" id="257" r:id="R908707654f384a77"/>
    <p:sldId xmlns:r="http://schemas.openxmlformats.org/officeDocument/2006/relationships" id="258" r:id="R289453bbc3144639"/>
    <p:sldId xmlns:r="http://schemas.openxmlformats.org/officeDocument/2006/relationships" id="259" r:id="R3c7bed9e20b84d3e"/>
    <p:sldId xmlns:r="http://schemas.openxmlformats.org/officeDocument/2006/relationships" id="260" r:id="Ra8090914ee7d4959"/>
    <p:sldId xmlns:r="http://schemas.openxmlformats.org/officeDocument/2006/relationships" id="261" r:id="R7cec84871d534876"/>
    <p:sldId xmlns:r="http://schemas.openxmlformats.org/officeDocument/2006/relationships" id="262" r:id="Rd5f89a999ab047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b647c41b347b0" /><Relationship Type="http://schemas.openxmlformats.org/officeDocument/2006/relationships/slide" Target="/ppt/slides/slide1.xml" Id="R15ce59d0a92347a5" /><Relationship Type="http://schemas.openxmlformats.org/officeDocument/2006/relationships/slide" Target="/ppt/slides/slide2.xml" Id="R908707654f384a77" /><Relationship Type="http://schemas.openxmlformats.org/officeDocument/2006/relationships/slide" Target="/ppt/slides/slide3.xml" Id="R289453bbc3144639" /><Relationship Type="http://schemas.openxmlformats.org/officeDocument/2006/relationships/slide" Target="/ppt/slides/slide4.xml" Id="R3c7bed9e20b84d3e" /><Relationship Type="http://schemas.openxmlformats.org/officeDocument/2006/relationships/slide" Target="/ppt/slides/slide5.xml" Id="Ra8090914ee7d4959" /><Relationship Type="http://schemas.openxmlformats.org/officeDocument/2006/relationships/slide" Target="/ppt/slides/slide6.xml" Id="R7cec84871d534876" /><Relationship Type="http://schemas.openxmlformats.org/officeDocument/2006/relationships/slide" Target="/ppt/slides/slide7.xml" Id="Rd5f89a999ab047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e1bb9714c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615816f274995" /><Relationship Type="http://schemas.openxmlformats.org/officeDocument/2006/relationships/theme" Target="/ppt/slideMasters/theme/theme1.xml" Id="R4b5509fbefac4e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e615816f27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afab19d554b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0012e97ad4c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3c63daba743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bc138b8da4c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c42a124fb4d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9ce487fd841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e8036493f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HOFSETH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HOFSETH HOLDCO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−633 765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10 154 393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10 159 393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MATTHEW MIXTER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Kipervikgata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923 718 575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