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2e1a41927846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afcdd7b86f44a8"/>
  </p:sldMasterIdLst>
  <p:sldIdLst>
    <p:sldId xmlns:r="http://schemas.openxmlformats.org/officeDocument/2006/relationships" id="256" r:id="R12bfc50ddd064759"/>
    <p:sldId xmlns:r="http://schemas.openxmlformats.org/officeDocument/2006/relationships" id="257" r:id="Rb0f1b403ac054b48"/>
    <p:sldId xmlns:r="http://schemas.openxmlformats.org/officeDocument/2006/relationships" id="258" r:id="R431404b8e62c42d6"/>
    <p:sldId xmlns:r="http://schemas.openxmlformats.org/officeDocument/2006/relationships" id="259" r:id="R8b81221792194ec0"/>
    <p:sldId xmlns:r="http://schemas.openxmlformats.org/officeDocument/2006/relationships" id="260" r:id="Rca37aba62e8c46b5"/>
    <p:sldId xmlns:r="http://schemas.openxmlformats.org/officeDocument/2006/relationships" id="261" r:id="Rc82e10dc4acd4dea"/>
    <p:sldId xmlns:r="http://schemas.openxmlformats.org/officeDocument/2006/relationships" id="262" r:id="R8cb0aedbeb7d49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afcdd7b86f44a8" /><Relationship Type="http://schemas.openxmlformats.org/officeDocument/2006/relationships/slide" Target="/ppt/slides/slide1.xml" Id="R12bfc50ddd064759" /><Relationship Type="http://schemas.openxmlformats.org/officeDocument/2006/relationships/slide" Target="/ppt/slides/slide2.xml" Id="Rb0f1b403ac054b48" /><Relationship Type="http://schemas.openxmlformats.org/officeDocument/2006/relationships/slide" Target="/ppt/slides/slide3.xml" Id="R431404b8e62c42d6" /><Relationship Type="http://schemas.openxmlformats.org/officeDocument/2006/relationships/slide" Target="/ppt/slides/slide4.xml" Id="R8b81221792194ec0" /><Relationship Type="http://schemas.openxmlformats.org/officeDocument/2006/relationships/slide" Target="/ppt/slides/slide5.xml" Id="Rca37aba62e8c46b5" /><Relationship Type="http://schemas.openxmlformats.org/officeDocument/2006/relationships/slide" Target="/ppt/slides/slide6.xml" Id="Rc82e10dc4acd4dea" /><Relationship Type="http://schemas.openxmlformats.org/officeDocument/2006/relationships/slide" Target="/ppt/slides/slide7.xml" Id="R8cb0aedbeb7d49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2dbf5a011247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5262c0bec4691" /><Relationship Type="http://schemas.openxmlformats.org/officeDocument/2006/relationships/theme" Target="/ppt/slideMasters/theme/theme1.xml" Id="R0056afd0802847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d5262c0bec46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984d8c2ed4d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c58106f9444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111d422f54b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0dd58998c42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c2421084344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85aed12c24a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4710bc33540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DPE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DPE HOLDING AS ble etablert [år] og holder til i Løvenstad.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654 307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DAG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Ragnhild Jølsens veg 20B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2006 Løvenstad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923 714 596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