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a48f361e7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d6fe099bf4020"/>
  </p:sldMasterIdLst>
  <p:sldIdLst>
    <p:sldId xmlns:r="http://schemas.openxmlformats.org/officeDocument/2006/relationships" id="256" r:id="R8bf1b45acf0949b5"/>
    <p:sldId xmlns:r="http://schemas.openxmlformats.org/officeDocument/2006/relationships" id="257" r:id="R91acdb4d26804639"/>
    <p:sldId xmlns:r="http://schemas.openxmlformats.org/officeDocument/2006/relationships" id="258" r:id="Rb90bfa47a7bf4889"/>
    <p:sldId xmlns:r="http://schemas.openxmlformats.org/officeDocument/2006/relationships" id="259" r:id="R658adbc11d6e493a"/>
    <p:sldId xmlns:r="http://schemas.openxmlformats.org/officeDocument/2006/relationships" id="260" r:id="R6de81dbfdcba4b84"/>
    <p:sldId xmlns:r="http://schemas.openxmlformats.org/officeDocument/2006/relationships" id="261" r:id="R1458b670dcc64949"/>
    <p:sldId xmlns:r="http://schemas.openxmlformats.org/officeDocument/2006/relationships" id="262" r:id="R46e487e51408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d6fe099bf4020" /><Relationship Type="http://schemas.openxmlformats.org/officeDocument/2006/relationships/slide" Target="/ppt/slides/slide1.xml" Id="R8bf1b45acf0949b5" /><Relationship Type="http://schemas.openxmlformats.org/officeDocument/2006/relationships/slide" Target="/ppt/slides/slide2.xml" Id="R91acdb4d26804639" /><Relationship Type="http://schemas.openxmlformats.org/officeDocument/2006/relationships/slide" Target="/ppt/slides/slide3.xml" Id="Rb90bfa47a7bf4889" /><Relationship Type="http://schemas.openxmlformats.org/officeDocument/2006/relationships/slide" Target="/ppt/slides/slide4.xml" Id="R658adbc11d6e493a" /><Relationship Type="http://schemas.openxmlformats.org/officeDocument/2006/relationships/slide" Target="/ppt/slides/slide5.xml" Id="R6de81dbfdcba4b84" /><Relationship Type="http://schemas.openxmlformats.org/officeDocument/2006/relationships/slide" Target="/ppt/slides/slide6.xml" Id="R1458b670dcc64949" /><Relationship Type="http://schemas.openxmlformats.org/officeDocument/2006/relationships/slide" Target="/ppt/slides/slide7.xml" Id="R46e487e51408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54d687556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5a1c2496f4ddf" /><Relationship Type="http://schemas.openxmlformats.org/officeDocument/2006/relationships/theme" Target="/ppt/slideMasters/theme/theme1.xml" Id="R00824622a171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5a1c2496f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33382d9d2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c2ffea65b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85510f8a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4b5939f26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985bcdb02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dd172538b44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0161f4a5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