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0fca5d7fe241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359dcfe5234598"/>
  </p:sldMasterIdLst>
  <p:sldIdLst>
    <p:sldId xmlns:r="http://schemas.openxmlformats.org/officeDocument/2006/relationships" id="256" r:id="R234f2ace40154535"/>
    <p:sldId xmlns:r="http://schemas.openxmlformats.org/officeDocument/2006/relationships" id="257" r:id="R2a47e62f97174bf5"/>
    <p:sldId xmlns:r="http://schemas.openxmlformats.org/officeDocument/2006/relationships" id="258" r:id="R5f4bd5c0ffd349ed"/>
    <p:sldId xmlns:r="http://schemas.openxmlformats.org/officeDocument/2006/relationships" id="259" r:id="R9fff12f6f4254d3c"/>
    <p:sldId xmlns:r="http://schemas.openxmlformats.org/officeDocument/2006/relationships" id="260" r:id="R425df2ef17ab4e36"/>
    <p:sldId xmlns:r="http://schemas.openxmlformats.org/officeDocument/2006/relationships" id="261" r:id="R69be917f512c4616"/>
    <p:sldId xmlns:r="http://schemas.openxmlformats.org/officeDocument/2006/relationships" id="262" r:id="Re59192cf56e84c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359dcfe5234598" /><Relationship Type="http://schemas.openxmlformats.org/officeDocument/2006/relationships/slide" Target="/ppt/slides/slide1.xml" Id="R234f2ace40154535" /><Relationship Type="http://schemas.openxmlformats.org/officeDocument/2006/relationships/slide" Target="/ppt/slides/slide2.xml" Id="R2a47e62f97174bf5" /><Relationship Type="http://schemas.openxmlformats.org/officeDocument/2006/relationships/slide" Target="/ppt/slides/slide3.xml" Id="R5f4bd5c0ffd349ed" /><Relationship Type="http://schemas.openxmlformats.org/officeDocument/2006/relationships/slide" Target="/ppt/slides/slide4.xml" Id="R9fff12f6f4254d3c" /><Relationship Type="http://schemas.openxmlformats.org/officeDocument/2006/relationships/slide" Target="/ppt/slides/slide5.xml" Id="R425df2ef17ab4e36" /><Relationship Type="http://schemas.openxmlformats.org/officeDocument/2006/relationships/slide" Target="/ppt/slides/slide6.xml" Id="R69be917f512c4616" /><Relationship Type="http://schemas.openxmlformats.org/officeDocument/2006/relationships/slide" Target="/ppt/slides/slide7.xml" Id="Re59192cf56e84c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bf7fe3d51e4e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7341624b54851" /><Relationship Type="http://schemas.openxmlformats.org/officeDocument/2006/relationships/theme" Target="/ppt/slideMasters/theme/theme1.xml" Id="R27394a4e1aab4a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d7341624b548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1b48544fa4e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f165764624a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b7637759742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b7c864a0346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5791b85c047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59d0209d34f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184343f3540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 TIME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TIME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TIME HOLDING AS ble etablert [år] og holder til i Lye.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TIME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TIME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TIME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1 825 564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TIME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 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TIME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Erlevegen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4347 Lye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923 422 331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TIME HOLDING AS</a:t>
            </a:r>
          </a:p>
        </p:txBody>
      </p:sp>
    </p:spTree>
  </p:cSld>
  <p:clrMapOvr>
    <a:masterClrMapping xmlns:a="http://schemas.openxmlformats.org/drawingml/2006/main"/>
  </p:clrMapOvr>
</p:sld>
</file>