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bbfbc6abbf41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20399484b24524"/>
  </p:sldMasterIdLst>
  <p:sldIdLst>
    <p:sldId xmlns:r="http://schemas.openxmlformats.org/officeDocument/2006/relationships" id="256" r:id="R80dfadb0014e490a"/>
    <p:sldId xmlns:r="http://schemas.openxmlformats.org/officeDocument/2006/relationships" id="257" r:id="R0f4ac82afabc4240"/>
    <p:sldId xmlns:r="http://schemas.openxmlformats.org/officeDocument/2006/relationships" id="258" r:id="R61ccb0125bc841bd"/>
    <p:sldId xmlns:r="http://schemas.openxmlformats.org/officeDocument/2006/relationships" id="259" r:id="R479a7f78760f4f7b"/>
    <p:sldId xmlns:r="http://schemas.openxmlformats.org/officeDocument/2006/relationships" id="260" r:id="R82242bbe0ed945c2"/>
    <p:sldId xmlns:r="http://schemas.openxmlformats.org/officeDocument/2006/relationships" id="261" r:id="R13f1ed2cb16d4f63"/>
    <p:sldId xmlns:r="http://schemas.openxmlformats.org/officeDocument/2006/relationships" id="262" r:id="R655cfde7b8164b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0399484b24524" /><Relationship Type="http://schemas.openxmlformats.org/officeDocument/2006/relationships/slide" Target="/ppt/slides/slide1.xml" Id="R80dfadb0014e490a" /><Relationship Type="http://schemas.openxmlformats.org/officeDocument/2006/relationships/slide" Target="/ppt/slides/slide2.xml" Id="R0f4ac82afabc4240" /><Relationship Type="http://schemas.openxmlformats.org/officeDocument/2006/relationships/slide" Target="/ppt/slides/slide3.xml" Id="R61ccb0125bc841bd" /><Relationship Type="http://schemas.openxmlformats.org/officeDocument/2006/relationships/slide" Target="/ppt/slides/slide4.xml" Id="R479a7f78760f4f7b" /><Relationship Type="http://schemas.openxmlformats.org/officeDocument/2006/relationships/slide" Target="/ppt/slides/slide5.xml" Id="R82242bbe0ed945c2" /><Relationship Type="http://schemas.openxmlformats.org/officeDocument/2006/relationships/slide" Target="/ppt/slides/slide6.xml" Id="R13f1ed2cb16d4f63" /><Relationship Type="http://schemas.openxmlformats.org/officeDocument/2006/relationships/slide" Target="/ppt/slides/slide7.xml" Id="R655cfde7b8164b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2124462a541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83fd1225648d2" /><Relationship Type="http://schemas.openxmlformats.org/officeDocument/2006/relationships/theme" Target="/ppt/slideMasters/theme/theme1.xml" Id="Rd8428c5cdf8949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b83fd1225648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f2e1fb0f94b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0569c8cf04e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8b3ddf8f246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8b5afd38a41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70c8eaa154e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96673222646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0f764d2d34e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