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c7e5f42f74c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162f026ab4d5b"/>
  </p:sldMasterIdLst>
  <p:sldIdLst>
    <p:sldId xmlns:r="http://schemas.openxmlformats.org/officeDocument/2006/relationships" id="256" r:id="Rf4e29dcf1c474e30"/>
    <p:sldId xmlns:r="http://schemas.openxmlformats.org/officeDocument/2006/relationships" id="257" r:id="Rc9e88250a491440c"/>
    <p:sldId xmlns:r="http://schemas.openxmlformats.org/officeDocument/2006/relationships" id="258" r:id="R9419f30ba43745f6"/>
    <p:sldId xmlns:r="http://schemas.openxmlformats.org/officeDocument/2006/relationships" id="259" r:id="Rd63dad3793cf4e5f"/>
    <p:sldId xmlns:r="http://schemas.openxmlformats.org/officeDocument/2006/relationships" id="260" r:id="Rf6250d4655244470"/>
    <p:sldId xmlns:r="http://schemas.openxmlformats.org/officeDocument/2006/relationships" id="261" r:id="Rd5e6a5b4d9a4462f"/>
    <p:sldId xmlns:r="http://schemas.openxmlformats.org/officeDocument/2006/relationships" id="262" r:id="Rf6928979f0ce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162f026ab4d5b" /><Relationship Type="http://schemas.openxmlformats.org/officeDocument/2006/relationships/slide" Target="/ppt/slides/slide1.xml" Id="Rf4e29dcf1c474e30" /><Relationship Type="http://schemas.openxmlformats.org/officeDocument/2006/relationships/slide" Target="/ppt/slides/slide2.xml" Id="Rc9e88250a491440c" /><Relationship Type="http://schemas.openxmlformats.org/officeDocument/2006/relationships/slide" Target="/ppt/slides/slide3.xml" Id="R9419f30ba43745f6" /><Relationship Type="http://schemas.openxmlformats.org/officeDocument/2006/relationships/slide" Target="/ppt/slides/slide4.xml" Id="Rd63dad3793cf4e5f" /><Relationship Type="http://schemas.openxmlformats.org/officeDocument/2006/relationships/slide" Target="/ppt/slides/slide5.xml" Id="Rf6250d4655244470" /><Relationship Type="http://schemas.openxmlformats.org/officeDocument/2006/relationships/slide" Target="/ppt/slides/slide6.xml" Id="Rd5e6a5b4d9a4462f" /><Relationship Type="http://schemas.openxmlformats.org/officeDocument/2006/relationships/slide" Target="/ppt/slides/slide7.xml" Id="Rf6928979f0ce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4a3d87198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a4428aba94a95" /><Relationship Type="http://schemas.openxmlformats.org/officeDocument/2006/relationships/theme" Target="/ppt/slideMasters/theme/theme1.xml" Id="R84eb44eb4695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a4428aba9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d5e45338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e227d48b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f2518ee37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d260bba76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162359eb5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38ca2dcb3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6046a9d1b47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