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a5c7e3fe054e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c068a9a2994183"/>
  </p:sldMasterIdLst>
  <p:sldIdLst>
    <p:sldId xmlns:r="http://schemas.openxmlformats.org/officeDocument/2006/relationships" id="256" r:id="Rdfd4854215f7441d"/>
    <p:sldId xmlns:r="http://schemas.openxmlformats.org/officeDocument/2006/relationships" id="257" r:id="R173ce895ab514ed0"/>
    <p:sldId xmlns:r="http://schemas.openxmlformats.org/officeDocument/2006/relationships" id="258" r:id="R4d7cd9e1c75e488f"/>
    <p:sldId xmlns:r="http://schemas.openxmlformats.org/officeDocument/2006/relationships" id="259" r:id="Rd39c473e9b394e62"/>
    <p:sldId xmlns:r="http://schemas.openxmlformats.org/officeDocument/2006/relationships" id="260" r:id="R190648b5febb4e83"/>
    <p:sldId xmlns:r="http://schemas.openxmlformats.org/officeDocument/2006/relationships" id="261" r:id="Rf49af87352a24de6"/>
    <p:sldId xmlns:r="http://schemas.openxmlformats.org/officeDocument/2006/relationships" id="262" r:id="Ra579ef51158f4c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c068a9a2994183" /><Relationship Type="http://schemas.openxmlformats.org/officeDocument/2006/relationships/slide" Target="/ppt/slides/slide1.xml" Id="Rdfd4854215f7441d" /><Relationship Type="http://schemas.openxmlformats.org/officeDocument/2006/relationships/slide" Target="/ppt/slides/slide2.xml" Id="R173ce895ab514ed0" /><Relationship Type="http://schemas.openxmlformats.org/officeDocument/2006/relationships/slide" Target="/ppt/slides/slide3.xml" Id="R4d7cd9e1c75e488f" /><Relationship Type="http://schemas.openxmlformats.org/officeDocument/2006/relationships/slide" Target="/ppt/slides/slide4.xml" Id="Rd39c473e9b394e62" /><Relationship Type="http://schemas.openxmlformats.org/officeDocument/2006/relationships/slide" Target="/ppt/slides/slide5.xml" Id="R190648b5febb4e83" /><Relationship Type="http://schemas.openxmlformats.org/officeDocument/2006/relationships/slide" Target="/ppt/slides/slide6.xml" Id="Rf49af87352a24de6" /><Relationship Type="http://schemas.openxmlformats.org/officeDocument/2006/relationships/slide" Target="/ppt/slides/slide7.xml" Id="Ra579ef51158f4c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2ae99d662c44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27151564446a7" /><Relationship Type="http://schemas.openxmlformats.org/officeDocument/2006/relationships/theme" Target="/ppt/slideMasters/theme/theme1.xml" Id="R85c664e2295044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027151564446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7a7b2852a41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057bd77fd4a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6871cd0ab4b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fc2812ccb4d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81d02210741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f16cbaf7440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f91a8689f4d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BRYN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126 733 735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30 016 490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22 392 824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143 517 896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1 378 115 294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SCALA MARKETING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Hansens vei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923 166 629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 EIENDOM AS</a:t>
            </a:r>
          </a:p>
        </p:txBody>
      </p:sp>
    </p:spTree>
  </p:cSld>
  <p:clrMapOvr>
    <a:masterClrMapping xmlns:a="http://schemas.openxmlformats.org/drawingml/2006/main"/>
  </p:clrMapOvr>
</p:sld>
</file>