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5d9a22c35d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a521e89e74a31"/>
  </p:sldMasterIdLst>
  <p:sldIdLst>
    <p:sldId xmlns:r="http://schemas.openxmlformats.org/officeDocument/2006/relationships" id="256" r:id="R3919ded008a047d5"/>
    <p:sldId xmlns:r="http://schemas.openxmlformats.org/officeDocument/2006/relationships" id="257" r:id="Rd99b5023b86d4560"/>
    <p:sldId xmlns:r="http://schemas.openxmlformats.org/officeDocument/2006/relationships" id="258" r:id="R541bc3fcfcf34e34"/>
    <p:sldId xmlns:r="http://schemas.openxmlformats.org/officeDocument/2006/relationships" id="259" r:id="R6c3d80b0621c4cd2"/>
    <p:sldId xmlns:r="http://schemas.openxmlformats.org/officeDocument/2006/relationships" id="260" r:id="Rd27b8b5b2e354029"/>
    <p:sldId xmlns:r="http://schemas.openxmlformats.org/officeDocument/2006/relationships" id="261" r:id="R1a4c3a8493c44fcd"/>
    <p:sldId xmlns:r="http://schemas.openxmlformats.org/officeDocument/2006/relationships" id="262" r:id="R82167c5e2cab49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a521e89e74a31" /><Relationship Type="http://schemas.openxmlformats.org/officeDocument/2006/relationships/slide" Target="/ppt/slides/slide1.xml" Id="R3919ded008a047d5" /><Relationship Type="http://schemas.openxmlformats.org/officeDocument/2006/relationships/slide" Target="/ppt/slides/slide2.xml" Id="Rd99b5023b86d4560" /><Relationship Type="http://schemas.openxmlformats.org/officeDocument/2006/relationships/slide" Target="/ppt/slides/slide3.xml" Id="R541bc3fcfcf34e34" /><Relationship Type="http://schemas.openxmlformats.org/officeDocument/2006/relationships/slide" Target="/ppt/slides/slide4.xml" Id="R6c3d80b0621c4cd2" /><Relationship Type="http://schemas.openxmlformats.org/officeDocument/2006/relationships/slide" Target="/ppt/slides/slide5.xml" Id="Rd27b8b5b2e354029" /><Relationship Type="http://schemas.openxmlformats.org/officeDocument/2006/relationships/slide" Target="/ppt/slides/slide6.xml" Id="R1a4c3a8493c44fcd" /><Relationship Type="http://schemas.openxmlformats.org/officeDocument/2006/relationships/slide" Target="/ppt/slides/slide7.xml" Id="R82167c5e2cab49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48ba066dd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d2c126bb1460d" /><Relationship Type="http://schemas.openxmlformats.org/officeDocument/2006/relationships/theme" Target="/ppt/slideMasters/theme/theme1.xml" Id="R3e652e2dceb6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d2c126bb1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0104d7ac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c68bdcbf1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a0b064b03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9392d6529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ba55b137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0338bb6b543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f0440d73d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