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2e1d901e84b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180f62be04463"/>
  </p:sldMasterIdLst>
  <p:sldIdLst>
    <p:sldId xmlns:r="http://schemas.openxmlformats.org/officeDocument/2006/relationships" id="256" r:id="R5cb76fbbda7f457e"/>
    <p:sldId xmlns:r="http://schemas.openxmlformats.org/officeDocument/2006/relationships" id="257" r:id="R60eb966cb1f5461b"/>
    <p:sldId xmlns:r="http://schemas.openxmlformats.org/officeDocument/2006/relationships" id="258" r:id="R17ca728f3f414a79"/>
    <p:sldId xmlns:r="http://schemas.openxmlformats.org/officeDocument/2006/relationships" id="259" r:id="R5477c7f09b7e4fad"/>
    <p:sldId xmlns:r="http://schemas.openxmlformats.org/officeDocument/2006/relationships" id="260" r:id="Re282b2c81fcc43fc"/>
    <p:sldId xmlns:r="http://schemas.openxmlformats.org/officeDocument/2006/relationships" id="261" r:id="R398bdfbd866049ff"/>
    <p:sldId xmlns:r="http://schemas.openxmlformats.org/officeDocument/2006/relationships" id="262" r:id="R7e2ade8f8c98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180f62be04463" /><Relationship Type="http://schemas.openxmlformats.org/officeDocument/2006/relationships/slide" Target="/ppt/slides/slide1.xml" Id="R5cb76fbbda7f457e" /><Relationship Type="http://schemas.openxmlformats.org/officeDocument/2006/relationships/slide" Target="/ppt/slides/slide2.xml" Id="R60eb966cb1f5461b" /><Relationship Type="http://schemas.openxmlformats.org/officeDocument/2006/relationships/slide" Target="/ppt/slides/slide3.xml" Id="R17ca728f3f414a79" /><Relationship Type="http://schemas.openxmlformats.org/officeDocument/2006/relationships/slide" Target="/ppt/slides/slide4.xml" Id="R5477c7f09b7e4fad" /><Relationship Type="http://schemas.openxmlformats.org/officeDocument/2006/relationships/slide" Target="/ppt/slides/slide5.xml" Id="Re282b2c81fcc43fc" /><Relationship Type="http://schemas.openxmlformats.org/officeDocument/2006/relationships/slide" Target="/ppt/slides/slide6.xml" Id="R398bdfbd866049ff" /><Relationship Type="http://schemas.openxmlformats.org/officeDocument/2006/relationships/slide" Target="/ppt/slides/slide7.xml" Id="R7e2ade8f8c98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d1c35ad5e4e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cb992fca14b39" /><Relationship Type="http://schemas.openxmlformats.org/officeDocument/2006/relationships/theme" Target="/ppt/slideMasters/theme/theme1.xml" Id="Rdfe4733e40c6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ecb992fca1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2304174cd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117fa67a9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982befa8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c0ffb2f0343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5e5ea9af140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dd4ecc2b1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269a7b913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