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849c7fea2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2416891294c4b"/>
  </p:sldMasterIdLst>
  <p:sldIdLst>
    <p:sldId xmlns:r="http://schemas.openxmlformats.org/officeDocument/2006/relationships" id="256" r:id="R74b34528c1ce44d8"/>
    <p:sldId xmlns:r="http://schemas.openxmlformats.org/officeDocument/2006/relationships" id="257" r:id="R274e67241e6e437a"/>
    <p:sldId xmlns:r="http://schemas.openxmlformats.org/officeDocument/2006/relationships" id="258" r:id="Re04ef7e8fa60428b"/>
    <p:sldId xmlns:r="http://schemas.openxmlformats.org/officeDocument/2006/relationships" id="259" r:id="R58d431b5d99547ea"/>
    <p:sldId xmlns:r="http://schemas.openxmlformats.org/officeDocument/2006/relationships" id="260" r:id="R1601f83ba4584e18"/>
    <p:sldId xmlns:r="http://schemas.openxmlformats.org/officeDocument/2006/relationships" id="261" r:id="Rf19d4a99d99a46dd"/>
    <p:sldId xmlns:r="http://schemas.openxmlformats.org/officeDocument/2006/relationships" id="262" r:id="R42b2e51da53d4d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2416891294c4b" /><Relationship Type="http://schemas.openxmlformats.org/officeDocument/2006/relationships/slide" Target="/ppt/slides/slide1.xml" Id="R74b34528c1ce44d8" /><Relationship Type="http://schemas.openxmlformats.org/officeDocument/2006/relationships/slide" Target="/ppt/slides/slide2.xml" Id="R274e67241e6e437a" /><Relationship Type="http://schemas.openxmlformats.org/officeDocument/2006/relationships/slide" Target="/ppt/slides/slide3.xml" Id="Re04ef7e8fa60428b" /><Relationship Type="http://schemas.openxmlformats.org/officeDocument/2006/relationships/slide" Target="/ppt/slides/slide4.xml" Id="R58d431b5d99547ea" /><Relationship Type="http://schemas.openxmlformats.org/officeDocument/2006/relationships/slide" Target="/ppt/slides/slide5.xml" Id="R1601f83ba4584e18" /><Relationship Type="http://schemas.openxmlformats.org/officeDocument/2006/relationships/slide" Target="/ppt/slides/slide6.xml" Id="Rf19d4a99d99a46dd" /><Relationship Type="http://schemas.openxmlformats.org/officeDocument/2006/relationships/slide" Target="/ppt/slides/slide7.xml" Id="R42b2e51da53d4d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5914e0bfd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6ae290404ec3" /><Relationship Type="http://schemas.openxmlformats.org/officeDocument/2006/relationships/theme" Target="/ppt/slideMasters/theme/theme1.xml" Id="Re4dee840a7d5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66ae290404e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eb37c0574c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9321280a2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d858b614e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538bd0ee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d408dc85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3c5fd070b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fcefb6811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REGNSKAP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11 729 131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2 486 705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4 796 439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HÅBRO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AKA-HOLDING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mayelin@tysverregnskap.no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923 098 097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