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36725403c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51815233c4aa6"/>
  </p:sldMasterIdLst>
  <p:sldIdLst>
    <p:sldId xmlns:r="http://schemas.openxmlformats.org/officeDocument/2006/relationships" id="256" r:id="R1b300e4126094cba"/>
    <p:sldId xmlns:r="http://schemas.openxmlformats.org/officeDocument/2006/relationships" id="257" r:id="Re74728505be14ac3"/>
    <p:sldId xmlns:r="http://schemas.openxmlformats.org/officeDocument/2006/relationships" id="258" r:id="R8088bd3ffb114dd1"/>
    <p:sldId xmlns:r="http://schemas.openxmlformats.org/officeDocument/2006/relationships" id="259" r:id="R7fc52dcb05764b03"/>
    <p:sldId xmlns:r="http://schemas.openxmlformats.org/officeDocument/2006/relationships" id="260" r:id="R811cc459d32342d9"/>
    <p:sldId xmlns:r="http://schemas.openxmlformats.org/officeDocument/2006/relationships" id="261" r:id="Rb5fd48d283964892"/>
    <p:sldId xmlns:r="http://schemas.openxmlformats.org/officeDocument/2006/relationships" id="262" r:id="R02356ce91964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51815233c4aa6" /><Relationship Type="http://schemas.openxmlformats.org/officeDocument/2006/relationships/slide" Target="/ppt/slides/slide1.xml" Id="R1b300e4126094cba" /><Relationship Type="http://schemas.openxmlformats.org/officeDocument/2006/relationships/slide" Target="/ppt/slides/slide2.xml" Id="Re74728505be14ac3" /><Relationship Type="http://schemas.openxmlformats.org/officeDocument/2006/relationships/slide" Target="/ppt/slides/slide3.xml" Id="R8088bd3ffb114dd1" /><Relationship Type="http://schemas.openxmlformats.org/officeDocument/2006/relationships/slide" Target="/ppt/slides/slide4.xml" Id="R7fc52dcb05764b03" /><Relationship Type="http://schemas.openxmlformats.org/officeDocument/2006/relationships/slide" Target="/ppt/slides/slide5.xml" Id="R811cc459d32342d9" /><Relationship Type="http://schemas.openxmlformats.org/officeDocument/2006/relationships/slide" Target="/ppt/slides/slide6.xml" Id="Rb5fd48d283964892" /><Relationship Type="http://schemas.openxmlformats.org/officeDocument/2006/relationships/slide" Target="/ppt/slides/slide7.xml" Id="R02356ce91964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3755216c2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d28ef982f4f36" /><Relationship Type="http://schemas.openxmlformats.org/officeDocument/2006/relationships/theme" Target="/ppt/slideMasters/theme/theme1.xml" Id="R14d365777f2347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d28ef982f4f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de681077e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ee390001440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29a8c1c4d49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94b242bc5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6bd620522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0087bab8b46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5932fec6e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