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4e27e3512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2b7956038b4202"/>
  </p:sldMasterIdLst>
  <p:sldIdLst>
    <p:sldId xmlns:r="http://schemas.openxmlformats.org/officeDocument/2006/relationships" id="256" r:id="Re77504f1558d4a6c"/>
    <p:sldId xmlns:r="http://schemas.openxmlformats.org/officeDocument/2006/relationships" id="257" r:id="R24cf9b7693e540e1"/>
    <p:sldId xmlns:r="http://schemas.openxmlformats.org/officeDocument/2006/relationships" id="258" r:id="R97015a575bc44a68"/>
    <p:sldId xmlns:r="http://schemas.openxmlformats.org/officeDocument/2006/relationships" id="259" r:id="R1ed2995674404c01"/>
    <p:sldId xmlns:r="http://schemas.openxmlformats.org/officeDocument/2006/relationships" id="260" r:id="R16ccfbb32da14b9f"/>
    <p:sldId xmlns:r="http://schemas.openxmlformats.org/officeDocument/2006/relationships" id="261" r:id="R34770ad23e1949e7"/>
    <p:sldId xmlns:r="http://schemas.openxmlformats.org/officeDocument/2006/relationships" id="262" r:id="R1346c6134e0f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b7956038b4202" /><Relationship Type="http://schemas.openxmlformats.org/officeDocument/2006/relationships/slide" Target="/ppt/slides/slide1.xml" Id="Re77504f1558d4a6c" /><Relationship Type="http://schemas.openxmlformats.org/officeDocument/2006/relationships/slide" Target="/ppt/slides/slide2.xml" Id="R24cf9b7693e540e1" /><Relationship Type="http://schemas.openxmlformats.org/officeDocument/2006/relationships/slide" Target="/ppt/slides/slide3.xml" Id="R97015a575bc44a68" /><Relationship Type="http://schemas.openxmlformats.org/officeDocument/2006/relationships/slide" Target="/ppt/slides/slide4.xml" Id="R1ed2995674404c01" /><Relationship Type="http://schemas.openxmlformats.org/officeDocument/2006/relationships/slide" Target="/ppt/slides/slide5.xml" Id="R16ccfbb32da14b9f" /><Relationship Type="http://schemas.openxmlformats.org/officeDocument/2006/relationships/slide" Target="/ppt/slides/slide6.xml" Id="R34770ad23e1949e7" /><Relationship Type="http://schemas.openxmlformats.org/officeDocument/2006/relationships/slide" Target="/ppt/slides/slide7.xml" Id="R1346c6134e0f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08e902f90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fc3a9ad044e95" /><Relationship Type="http://schemas.openxmlformats.org/officeDocument/2006/relationships/theme" Target="/ppt/slideMasters/theme/theme1.xml" Id="R6a7a95d89a1941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fc3a9ad04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25e646ba1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7a14be717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b9015bcad40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5e864021d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c3c5dda0943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39ec1245d44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68ad275fb4c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K.A.R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K.A.R INVEST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5 894 434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24 256 728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25 306 811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MOSSENG KATHARINA DIANA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Lofoten Sjøprodukter AS, Mortsundveien 379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922 975 280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K.A.R INVEST AS</a:t>
            </a:r>
          </a:p>
        </p:txBody>
      </p:sp>
    </p:spTree>
  </p:cSld>
  <p:clrMapOvr>
    <a:masterClrMapping xmlns:a="http://schemas.openxmlformats.org/drawingml/2006/main"/>
  </p:clrMapOvr>
</p:sld>
</file>