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ebfac4d69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b221556a7a4fb1"/>
  </p:sldMasterIdLst>
  <p:sldIdLst>
    <p:sldId xmlns:r="http://schemas.openxmlformats.org/officeDocument/2006/relationships" id="256" r:id="Ra6b4cfc64fad4eaa"/>
    <p:sldId xmlns:r="http://schemas.openxmlformats.org/officeDocument/2006/relationships" id="257" r:id="R910c92b23c7749ea"/>
    <p:sldId xmlns:r="http://schemas.openxmlformats.org/officeDocument/2006/relationships" id="258" r:id="R5cd4df0955e14d0b"/>
    <p:sldId xmlns:r="http://schemas.openxmlformats.org/officeDocument/2006/relationships" id="259" r:id="R877c4d0b9ab84429"/>
    <p:sldId xmlns:r="http://schemas.openxmlformats.org/officeDocument/2006/relationships" id="260" r:id="R39ab2860dbf14607"/>
    <p:sldId xmlns:r="http://schemas.openxmlformats.org/officeDocument/2006/relationships" id="261" r:id="R4aaefa68c1404d39"/>
    <p:sldId xmlns:r="http://schemas.openxmlformats.org/officeDocument/2006/relationships" id="262" r:id="R809e2370eb2244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221556a7a4fb1" /><Relationship Type="http://schemas.openxmlformats.org/officeDocument/2006/relationships/slide" Target="/ppt/slides/slide1.xml" Id="Ra6b4cfc64fad4eaa" /><Relationship Type="http://schemas.openxmlformats.org/officeDocument/2006/relationships/slide" Target="/ppt/slides/slide2.xml" Id="R910c92b23c7749ea" /><Relationship Type="http://schemas.openxmlformats.org/officeDocument/2006/relationships/slide" Target="/ppt/slides/slide3.xml" Id="R5cd4df0955e14d0b" /><Relationship Type="http://schemas.openxmlformats.org/officeDocument/2006/relationships/slide" Target="/ppt/slides/slide4.xml" Id="R877c4d0b9ab84429" /><Relationship Type="http://schemas.openxmlformats.org/officeDocument/2006/relationships/slide" Target="/ppt/slides/slide5.xml" Id="R39ab2860dbf14607" /><Relationship Type="http://schemas.openxmlformats.org/officeDocument/2006/relationships/slide" Target="/ppt/slides/slide6.xml" Id="R4aaefa68c1404d39" /><Relationship Type="http://schemas.openxmlformats.org/officeDocument/2006/relationships/slide" Target="/ppt/slides/slide7.xml" Id="R809e2370eb2244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59d349152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0ae957e44d1b" /><Relationship Type="http://schemas.openxmlformats.org/officeDocument/2006/relationships/theme" Target="/ppt/slideMasters/theme/theme1.xml" Id="R22cc6937b42b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a0ae957e44d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9f1824c5f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f9b3b12614c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06d4f7c3d48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2429e6267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216ca74d9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f1c2dabb842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3a6ab4159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23 451 881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36 375 382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TØMMERVIK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