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60049e854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54cd1e7254c3a"/>
  </p:sldMasterIdLst>
  <p:sldIdLst>
    <p:sldId xmlns:r="http://schemas.openxmlformats.org/officeDocument/2006/relationships" id="256" r:id="Rc290433efb9842ab"/>
    <p:sldId xmlns:r="http://schemas.openxmlformats.org/officeDocument/2006/relationships" id="257" r:id="R469932bcc2ab4358"/>
    <p:sldId xmlns:r="http://schemas.openxmlformats.org/officeDocument/2006/relationships" id="258" r:id="R90953fd946e04d4f"/>
    <p:sldId xmlns:r="http://schemas.openxmlformats.org/officeDocument/2006/relationships" id="259" r:id="R5c4a4377713b4653"/>
    <p:sldId xmlns:r="http://schemas.openxmlformats.org/officeDocument/2006/relationships" id="260" r:id="Rf4400822be7b4e3b"/>
    <p:sldId xmlns:r="http://schemas.openxmlformats.org/officeDocument/2006/relationships" id="261" r:id="Rc8c6242100d34999"/>
    <p:sldId xmlns:r="http://schemas.openxmlformats.org/officeDocument/2006/relationships" id="262" r:id="R38694e5a9554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54cd1e7254c3a" /><Relationship Type="http://schemas.openxmlformats.org/officeDocument/2006/relationships/slide" Target="/ppt/slides/slide1.xml" Id="Rc290433efb9842ab" /><Relationship Type="http://schemas.openxmlformats.org/officeDocument/2006/relationships/slide" Target="/ppt/slides/slide2.xml" Id="R469932bcc2ab4358" /><Relationship Type="http://schemas.openxmlformats.org/officeDocument/2006/relationships/slide" Target="/ppt/slides/slide3.xml" Id="R90953fd946e04d4f" /><Relationship Type="http://schemas.openxmlformats.org/officeDocument/2006/relationships/slide" Target="/ppt/slides/slide4.xml" Id="R5c4a4377713b4653" /><Relationship Type="http://schemas.openxmlformats.org/officeDocument/2006/relationships/slide" Target="/ppt/slides/slide5.xml" Id="Rf4400822be7b4e3b" /><Relationship Type="http://schemas.openxmlformats.org/officeDocument/2006/relationships/slide" Target="/ppt/slides/slide6.xml" Id="Rc8c6242100d34999" /><Relationship Type="http://schemas.openxmlformats.org/officeDocument/2006/relationships/slide" Target="/ppt/slides/slide7.xml" Id="R38694e5a9554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f1f421aaa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f0f98ec8246a7" /><Relationship Type="http://schemas.openxmlformats.org/officeDocument/2006/relationships/theme" Target="/ppt/slideMasters/theme/theme1.xml" Id="R2df2452372b3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f0f98ec82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c45370302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f2d64ad5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7b023a76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d7d37287f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5d6815b5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96bec13d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d738d71e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KETOI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KETOI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3 936 378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KAALD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v/Kenneth Kaald Jørgensen,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922 972 702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