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7b1476a717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54c69e6234e92"/>
  </p:sldMasterIdLst>
  <p:sldIdLst>
    <p:sldId xmlns:r="http://schemas.openxmlformats.org/officeDocument/2006/relationships" id="256" r:id="R1f441172515e47b3"/>
    <p:sldId xmlns:r="http://schemas.openxmlformats.org/officeDocument/2006/relationships" id="257" r:id="Re87dc955b26d4d47"/>
    <p:sldId xmlns:r="http://schemas.openxmlformats.org/officeDocument/2006/relationships" id="258" r:id="R7694399c91d842f7"/>
    <p:sldId xmlns:r="http://schemas.openxmlformats.org/officeDocument/2006/relationships" id="259" r:id="R309f39f3e9d94741"/>
    <p:sldId xmlns:r="http://schemas.openxmlformats.org/officeDocument/2006/relationships" id="260" r:id="R3fd11ad08d2e4520"/>
    <p:sldId xmlns:r="http://schemas.openxmlformats.org/officeDocument/2006/relationships" id="261" r:id="Re95bc0ac3cc543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54c69e6234e92" /><Relationship Type="http://schemas.openxmlformats.org/officeDocument/2006/relationships/slide" Target="/ppt/slides/slide1.xml" Id="R1f441172515e47b3" /><Relationship Type="http://schemas.openxmlformats.org/officeDocument/2006/relationships/slide" Target="/ppt/slides/slide2.xml" Id="Re87dc955b26d4d47" /><Relationship Type="http://schemas.openxmlformats.org/officeDocument/2006/relationships/slide" Target="/ppt/slides/slide3.xml" Id="R7694399c91d842f7" /><Relationship Type="http://schemas.openxmlformats.org/officeDocument/2006/relationships/slide" Target="/ppt/slides/slide4.xml" Id="R309f39f3e9d94741" /><Relationship Type="http://schemas.openxmlformats.org/officeDocument/2006/relationships/slide" Target="/ppt/slides/slide5.xml" Id="R3fd11ad08d2e4520" /><Relationship Type="http://schemas.openxmlformats.org/officeDocument/2006/relationships/slide" Target="/ppt/slides/slide6.xml" Id="Re95bc0ac3cc543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d19520e8044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e84e98c44480" /><Relationship Type="http://schemas.openxmlformats.org/officeDocument/2006/relationships/theme" Target="/ppt/slideMasters/theme/theme1.xml" Id="R064837a087c445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ce84e98c444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fa74b29cb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7251c16984e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b3367490b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f1cdf03af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091bf289147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12ca1f7ba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