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8b59a08c15f4dd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5b1fc95be13e47e3"/>
  </p:sldMasterIdLst>
  <p:sldIdLst>
    <p:sldId xmlns:r="http://schemas.openxmlformats.org/officeDocument/2006/relationships" id="256" r:id="Rbba235eed9fb4907"/>
    <p:sldId xmlns:r="http://schemas.openxmlformats.org/officeDocument/2006/relationships" id="257" r:id="R58aafd8001324c5a"/>
    <p:sldId xmlns:r="http://schemas.openxmlformats.org/officeDocument/2006/relationships" id="258" r:id="R072c4c1f436f4d22"/>
    <p:sldId xmlns:r="http://schemas.openxmlformats.org/officeDocument/2006/relationships" id="259" r:id="Ra14a5379a60c4821"/>
    <p:sldId xmlns:r="http://schemas.openxmlformats.org/officeDocument/2006/relationships" id="260" r:id="R6f1566f1a56a4f96"/>
    <p:sldId xmlns:r="http://schemas.openxmlformats.org/officeDocument/2006/relationships" id="261" r:id="R603f8a08710646bc"/>
    <p:sldId xmlns:r="http://schemas.openxmlformats.org/officeDocument/2006/relationships" id="262" r:id="R7991ada1648145c4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b1fc95be13e47e3" /><Relationship Type="http://schemas.openxmlformats.org/officeDocument/2006/relationships/slide" Target="/ppt/slides/slide1.xml" Id="Rbba235eed9fb4907" /><Relationship Type="http://schemas.openxmlformats.org/officeDocument/2006/relationships/slide" Target="/ppt/slides/slide2.xml" Id="R58aafd8001324c5a" /><Relationship Type="http://schemas.openxmlformats.org/officeDocument/2006/relationships/slide" Target="/ppt/slides/slide3.xml" Id="R072c4c1f436f4d22" /><Relationship Type="http://schemas.openxmlformats.org/officeDocument/2006/relationships/slide" Target="/ppt/slides/slide4.xml" Id="Ra14a5379a60c4821" /><Relationship Type="http://schemas.openxmlformats.org/officeDocument/2006/relationships/slide" Target="/ppt/slides/slide5.xml" Id="R6f1566f1a56a4f96" /><Relationship Type="http://schemas.openxmlformats.org/officeDocument/2006/relationships/slide" Target="/ppt/slides/slide6.xml" Id="R603f8a08710646bc" /><Relationship Type="http://schemas.openxmlformats.org/officeDocument/2006/relationships/slide" Target="/ppt/slides/slide7.xml" Id="R7991ada1648145c4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b58c7334e6541b9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5bb6f491d44a21" /><Relationship Type="http://schemas.openxmlformats.org/officeDocument/2006/relationships/theme" Target="/ppt/slideMasters/theme/theme1.xml" Id="R79179997244a4aa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5bb6f491d44a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aa910e46724b4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429eaa25ab5413e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476b5beec4f41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d9a04ec0ea34783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116b3be3e8c417f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806b597cf0543e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a160a071b39402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HØITOMT HOLDING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HOLDING AS ble etablert [år] og holder til i Trøgstad.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−59 671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78 645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6 424 899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6 447 281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HØITOMT FREDRIK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Mellegårdsveien 130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1860 Trøgstad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922 767 521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HØITOMT HOLDING AS</a:t>
            </a:r>
          </a:p>
        </p:txBody>
      </p:sp>
    </p:spTree>
  </p:cSld>
  <p:clrMapOvr>
    <a:masterClrMapping xmlns:a="http://schemas.openxmlformats.org/drawingml/2006/main"/>
  </p:clrMapOvr>
</p:sld>
</file>