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bef1fc4e043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f858ec37704595"/>
  </p:sldMasterIdLst>
  <p:sldIdLst>
    <p:sldId xmlns:r="http://schemas.openxmlformats.org/officeDocument/2006/relationships" id="256" r:id="R92111416646f4d4d"/>
    <p:sldId xmlns:r="http://schemas.openxmlformats.org/officeDocument/2006/relationships" id="257" r:id="R8d5cb57200e94c1d"/>
    <p:sldId xmlns:r="http://schemas.openxmlformats.org/officeDocument/2006/relationships" id="258" r:id="Rddf61114bc204a8d"/>
    <p:sldId xmlns:r="http://schemas.openxmlformats.org/officeDocument/2006/relationships" id="259" r:id="Rbf994e37971e4f38"/>
    <p:sldId xmlns:r="http://schemas.openxmlformats.org/officeDocument/2006/relationships" id="260" r:id="Rdfd10443aa304375"/>
    <p:sldId xmlns:r="http://schemas.openxmlformats.org/officeDocument/2006/relationships" id="261" r:id="R871aa1e77a314300"/>
    <p:sldId xmlns:r="http://schemas.openxmlformats.org/officeDocument/2006/relationships" id="262" r:id="R97d0ac012bb8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858ec37704595" /><Relationship Type="http://schemas.openxmlformats.org/officeDocument/2006/relationships/slide" Target="/ppt/slides/slide1.xml" Id="R92111416646f4d4d" /><Relationship Type="http://schemas.openxmlformats.org/officeDocument/2006/relationships/slide" Target="/ppt/slides/slide2.xml" Id="R8d5cb57200e94c1d" /><Relationship Type="http://schemas.openxmlformats.org/officeDocument/2006/relationships/slide" Target="/ppt/slides/slide3.xml" Id="Rddf61114bc204a8d" /><Relationship Type="http://schemas.openxmlformats.org/officeDocument/2006/relationships/slide" Target="/ppt/slides/slide4.xml" Id="Rbf994e37971e4f38" /><Relationship Type="http://schemas.openxmlformats.org/officeDocument/2006/relationships/slide" Target="/ppt/slides/slide5.xml" Id="Rdfd10443aa304375" /><Relationship Type="http://schemas.openxmlformats.org/officeDocument/2006/relationships/slide" Target="/ppt/slides/slide6.xml" Id="R871aa1e77a314300" /><Relationship Type="http://schemas.openxmlformats.org/officeDocument/2006/relationships/slide" Target="/ppt/slides/slide7.xml" Id="R97d0ac012bb8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01fab4edb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b4aa5c8684ddc" /><Relationship Type="http://schemas.openxmlformats.org/officeDocument/2006/relationships/theme" Target="/ppt/slideMasters/theme/theme1.xml" Id="R9b6ee1e1820e40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0b4aa5c8684d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335bbb35b43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10045bba4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999a0a7cc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d8e32fd8642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c309c01e6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de182179543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dbc269666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MSAA AS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7 560 214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70 030 983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80 572 121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AARSLAND MARTIN SVENSEN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