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35eeee86f943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c8527239c944af"/>
  </p:sldMasterIdLst>
  <p:sldIdLst>
    <p:sldId xmlns:r="http://schemas.openxmlformats.org/officeDocument/2006/relationships" id="256" r:id="R80937942965a4213"/>
    <p:sldId xmlns:r="http://schemas.openxmlformats.org/officeDocument/2006/relationships" id="257" r:id="R91b1720bfdee4ae6"/>
    <p:sldId xmlns:r="http://schemas.openxmlformats.org/officeDocument/2006/relationships" id="258" r:id="Rc217d640f0874644"/>
    <p:sldId xmlns:r="http://schemas.openxmlformats.org/officeDocument/2006/relationships" id="259" r:id="Rfb81aa8895254d1e"/>
    <p:sldId xmlns:r="http://schemas.openxmlformats.org/officeDocument/2006/relationships" id="260" r:id="R8ac90bd5fd024eb0"/>
    <p:sldId xmlns:r="http://schemas.openxmlformats.org/officeDocument/2006/relationships" id="261" r:id="R283e31d2cb61453c"/>
    <p:sldId xmlns:r="http://schemas.openxmlformats.org/officeDocument/2006/relationships" id="262" r:id="Rfb48c2ce934945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8527239c944af" /><Relationship Type="http://schemas.openxmlformats.org/officeDocument/2006/relationships/slide" Target="/ppt/slides/slide1.xml" Id="R80937942965a4213" /><Relationship Type="http://schemas.openxmlformats.org/officeDocument/2006/relationships/slide" Target="/ppt/slides/slide2.xml" Id="R91b1720bfdee4ae6" /><Relationship Type="http://schemas.openxmlformats.org/officeDocument/2006/relationships/slide" Target="/ppt/slides/slide3.xml" Id="Rc217d640f0874644" /><Relationship Type="http://schemas.openxmlformats.org/officeDocument/2006/relationships/slide" Target="/ppt/slides/slide4.xml" Id="Rfb81aa8895254d1e" /><Relationship Type="http://schemas.openxmlformats.org/officeDocument/2006/relationships/slide" Target="/ppt/slides/slide5.xml" Id="R8ac90bd5fd024eb0" /><Relationship Type="http://schemas.openxmlformats.org/officeDocument/2006/relationships/slide" Target="/ppt/slides/slide6.xml" Id="R283e31d2cb61453c" /><Relationship Type="http://schemas.openxmlformats.org/officeDocument/2006/relationships/slide" Target="/ppt/slides/slide7.xml" Id="Rfb48c2ce934945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f691bbe73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64404dc38497f" /><Relationship Type="http://schemas.openxmlformats.org/officeDocument/2006/relationships/theme" Target="/ppt/slideMasters/theme/theme1.xml" Id="R654c6703473140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f64404dc3849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a1d76791147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87fedfc544e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b36039f5f45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b3b7467b040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da9652bf943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ab814dfe74c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e48db831e42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FOLGEFONNA WERGELAND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FOLGEFONNA WERGELAND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560 898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606 998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WALDEMAR VALLE WERGELAND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Halvorshagen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FOLGEFONNA WERGELAND HOLDING AS</a:t>
            </a:r>
          </a:p>
        </p:txBody>
      </p:sp>
    </p:spTree>
  </p:cSld>
  <p:clrMapOvr>
    <a:masterClrMapping xmlns:a="http://schemas.openxmlformats.org/drawingml/2006/main"/>
  </p:clrMapOvr>
</p:sld>
</file>