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1b9eafd25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07aff483e4993"/>
  </p:sldMasterIdLst>
  <p:sldIdLst>
    <p:sldId xmlns:r="http://schemas.openxmlformats.org/officeDocument/2006/relationships" id="256" r:id="R6a86687721384970"/>
    <p:sldId xmlns:r="http://schemas.openxmlformats.org/officeDocument/2006/relationships" id="257" r:id="R989bdf23d2244a7e"/>
    <p:sldId xmlns:r="http://schemas.openxmlformats.org/officeDocument/2006/relationships" id="258" r:id="Rd7b0081b9cb444ff"/>
    <p:sldId xmlns:r="http://schemas.openxmlformats.org/officeDocument/2006/relationships" id="259" r:id="R856bc6167ddf4c57"/>
    <p:sldId xmlns:r="http://schemas.openxmlformats.org/officeDocument/2006/relationships" id="260" r:id="Rb1484bda57d14ff9"/>
    <p:sldId xmlns:r="http://schemas.openxmlformats.org/officeDocument/2006/relationships" id="261" r:id="Ra36fe49a85fc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07aff483e4993" /><Relationship Type="http://schemas.openxmlformats.org/officeDocument/2006/relationships/slide" Target="/ppt/slides/slide1.xml" Id="R6a86687721384970" /><Relationship Type="http://schemas.openxmlformats.org/officeDocument/2006/relationships/slide" Target="/ppt/slides/slide2.xml" Id="R989bdf23d2244a7e" /><Relationship Type="http://schemas.openxmlformats.org/officeDocument/2006/relationships/slide" Target="/ppt/slides/slide3.xml" Id="Rd7b0081b9cb444ff" /><Relationship Type="http://schemas.openxmlformats.org/officeDocument/2006/relationships/slide" Target="/ppt/slides/slide4.xml" Id="R856bc6167ddf4c57" /><Relationship Type="http://schemas.openxmlformats.org/officeDocument/2006/relationships/slide" Target="/ppt/slides/slide5.xml" Id="Rb1484bda57d14ff9" /><Relationship Type="http://schemas.openxmlformats.org/officeDocument/2006/relationships/slide" Target="/ppt/slides/slide6.xml" Id="Ra36fe49a85fc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1091c52ed4d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2b99b75d34539" /><Relationship Type="http://schemas.openxmlformats.org/officeDocument/2006/relationships/theme" Target="/ppt/slideMasters/theme/theme1.xml" Id="Rc515f0b5a5be4d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2b99b75d345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fb647034f47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3eef948f6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338eafb0c4e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69a821fda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8fbf476254a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588e8cff9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NAILED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NAILED IT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