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23c21a0c7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ecd204e8848a2"/>
  </p:sldMasterIdLst>
  <p:sldIdLst>
    <p:sldId xmlns:r="http://schemas.openxmlformats.org/officeDocument/2006/relationships" id="256" r:id="Rcb2fa9f6b8114e86"/>
    <p:sldId xmlns:r="http://schemas.openxmlformats.org/officeDocument/2006/relationships" id="257" r:id="Rf18dd0eb43bb436e"/>
    <p:sldId xmlns:r="http://schemas.openxmlformats.org/officeDocument/2006/relationships" id="258" r:id="Rf1f06a4c776e4843"/>
    <p:sldId xmlns:r="http://schemas.openxmlformats.org/officeDocument/2006/relationships" id="259" r:id="Rccaabc04f2a5454f"/>
    <p:sldId xmlns:r="http://schemas.openxmlformats.org/officeDocument/2006/relationships" id="260" r:id="R858f8e7ede704558"/>
    <p:sldId xmlns:r="http://schemas.openxmlformats.org/officeDocument/2006/relationships" id="261" r:id="Rdf74d3fb4d1f4f43"/>
    <p:sldId xmlns:r="http://schemas.openxmlformats.org/officeDocument/2006/relationships" id="262" r:id="Ra25be3a45a22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ecd204e8848a2" /><Relationship Type="http://schemas.openxmlformats.org/officeDocument/2006/relationships/slide" Target="/ppt/slides/slide1.xml" Id="Rcb2fa9f6b8114e86" /><Relationship Type="http://schemas.openxmlformats.org/officeDocument/2006/relationships/slide" Target="/ppt/slides/slide2.xml" Id="Rf18dd0eb43bb436e" /><Relationship Type="http://schemas.openxmlformats.org/officeDocument/2006/relationships/slide" Target="/ppt/slides/slide3.xml" Id="Rf1f06a4c776e4843" /><Relationship Type="http://schemas.openxmlformats.org/officeDocument/2006/relationships/slide" Target="/ppt/slides/slide4.xml" Id="Rccaabc04f2a5454f" /><Relationship Type="http://schemas.openxmlformats.org/officeDocument/2006/relationships/slide" Target="/ppt/slides/slide5.xml" Id="R858f8e7ede704558" /><Relationship Type="http://schemas.openxmlformats.org/officeDocument/2006/relationships/slide" Target="/ppt/slides/slide6.xml" Id="Rdf74d3fb4d1f4f43" /><Relationship Type="http://schemas.openxmlformats.org/officeDocument/2006/relationships/slide" Target="/ppt/slides/slide7.xml" Id="Ra25be3a45a22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9cb99ed95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17702f1a480c" /><Relationship Type="http://schemas.openxmlformats.org/officeDocument/2006/relationships/theme" Target="/ppt/slideMasters/theme/theme1.xml" Id="Rd4a42db87332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517702f1a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8f4729550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127f1fb2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ac6229b6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4caac2b3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4c812e90e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d92f4946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616858d1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